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87"/>
  </p:notesMasterIdLst>
  <p:sldIdLst>
    <p:sldId id="256" r:id="rId4"/>
    <p:sldId id="257" r:id="rId5"/>
    <p:sldId id="258" r:id="rId6"/>
    <p:sldId id="261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41" r:id="rId50"/>
    <p:sldId id="342" r:id="rId51"/>
    <p:sldId id="343" r:id="rId52"/>
    <p:sldId id="344" r:id="rId53"/>
    <p:sldId id="345" r:id="rId54"/>
    <p:sldId id="346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88"/>
      <p:bold r:id="rId89"/>
    </p:embeddedFont>
    <p:embeddedFont>
      <p:font typeface="Architects Daughter" panose="020B0604020202020204" charset="0"/>
      <p:regular r:id="rId90"/>
    </p:embeddedFont>
    <p:embeddedFont>
      <p:font typeface="Century Gothic" panose="020B0502020202020204" pitchFamily="34" charset="0"/>
      <p:regular r:id="rId91"/>
      <p:bold r:id="rId92"/>
      <p:italic r:id="rId93"/>
      <p:boldItalic r:id="rId94"/>
    </p:embeddedFont>
    <p:embeddedFont>
      <p:font typeface="Comfortaa" panose="020B0604020202020204" charset="0"/>
      <p:regular r:id="rId95"/>
      <p:bold r:id="rId96"/>
    </p:embeddedFont>
    <p:embeddedFont>
      <p:font typeface="Nunito Light" pitchFamily="2" charset="0"/>
      <p:regular r:id="rId97"/>
    </p:embeddedFont>
    <p:embeddedFont>
      <p:font typeface="Passion One" panose="020B0604020202020204" charset="0"/>
      <p:regular r:id="rId98"/>
      <p:bold r:id="rId99"/>
    </p:embeddedFont>
    <p:embeddedFont>
      <p:font typeface="Patrick Hand" panose="020F0502020204030204" pitchFamily="2" charset="0"/>
      <p:regular r:id="rId100"/>
    </p:embeddedFont>
    <p:embeddedFont>
      <p:font typeface="Signika" panose="020B0604020202020204" charset="0"/>
      <p:regular r:id="rId101"/>
      <p:bold r:id="rId102"/>
    </p:embeddedFont>
    <p:embeddedFont>
      <p:font typeface="Spectral" panose="020B0604020202020204" charset="0"/>
      <p:regular r:id="rId103"/>
      <p:bold r:id="rId104"/>
      <p:italic r:id="rId105"/>
      <p:boldItalic r:id="rId106"/>
    </p:embeddedFont>
    <p:embeddedFont>
      <p:font typeface="Trebuchet MS" panose="020B0603020202020204" pitchFamily="34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2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2.fntdata"/><Relationship Id="rId112" Type="http://schemas.openxmlformats.org/officeDocument/2006/relationships/viewProps" Target="viewProps.xml"/><Relationship Id="rId16" Type="http://schemas.openxmlformats.org/officeDocument/2006/relationships/slide" Target="slides/slide13.xml"/><Relationship Id="rId107" Type="http://schemas.openxmlformats.org/officeDocument/2006/relationships/font" Target="fonts/font20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15.fntdata"/><Relationship Id="rId5" Type="http://schemas.openxmlformats.org/officeDocument/2006/relationships/slide" Target="slides/slide2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9.fntdata"/><Relationship Id="rId114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22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font" Target="fonts/font1.fntdata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cfb3ab25a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ccfb3ab25a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ce459ef193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ce459ef193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ce459ef193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ce459ef193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e459ef193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ce459ef193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ce459ef193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ce459ef193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ce459ef193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ce459ef193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ce459ef3d5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ce459ef3d5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ce459ef3d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gce459ef3d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ce459ef193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ce459ef193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ce459ef193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ce459ef193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ce459ef193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ce459ef193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fb3ab25a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ccfb3ab25a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e459ef193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ce459ef193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ce459ef193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ce459ef193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ce459ef193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ce459ef193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ce459ef3d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ce459ef3d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e459ef3d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ce459ef3d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ce459ef193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ce459ef193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cfb3ab25a_2_2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ccfb3ab25a_2_2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ce459ef09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ce459ef09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ce459ef09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ce459ef09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e459ef09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e459ef09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cfb3ab25a_2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ccfb3ab25a_2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e459ef09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e459ef09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ce459ef09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ce459ef09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ce459ef193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ce459ef193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ce459ef09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ce459ef09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ce459ef09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ce459ef09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ce459ef09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ce459ef09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ce459ef09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ce459ef09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ce459ef09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ce459ef09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ce459ef193_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ce459ef193_6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ce459ef09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ce459ef09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cfb3ab25a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ccfb3ab25a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ce459ef09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ce459ef09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ce459ef09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ce459ef09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ce459ef09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ce459ef09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ce459ef09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ce459ef09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e459ef09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e459ef09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ce459ef09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ce459ef09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ce459ef193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ce459ef193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9de2c5d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9de2c5d1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89f234b51e_3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89f234b51e_3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9de2c5d16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9de2c5d16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cfb3ab25a_2_1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ccfb3ab25a_2_1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205ddf35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205ddf35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205ddf35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205ddf35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553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8a1ab090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8a1ab090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ccfb3ab25a_2_6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9" name="Google Shape;979;gccfb3ab25a_2_6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ce21ec8d4e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ce21ec8d4e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cbf19bcb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cbf19bcb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cbf19bcb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cbf19bcb5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cbf19bcb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cbf19bcb5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cbf19bcb5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cbf19bcb5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cbf19bcb5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cbf19bcb5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cfb3ab25a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ccfb3ab25a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ce459ef3d5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ce459ef3d5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cbf19bcb5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cbf19bcb5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ce2d2d14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ce2d2d14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ce21ec8d4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ce21ec8d4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ce21ec8d4e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ce21ec8d4e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ce21ec8d4e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ce21ec8d4e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ce21ec8d4e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ce21ec8d4e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ce21ec8d4e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ce21ec8d4e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ce21ec8d4e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ce21ec8d4e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ccfb3ab25a_2_6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ccfb3ab25a_2_6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cf57dfc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ccf57dfc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ce27b52d9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gce27b52d9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ce4475a18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ce4475a18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ce459ef19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ce459ef19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ce459ef19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ce459ef19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ce4475a18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ce4475a18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ce27b52d9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ce27b52d9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ce459ef19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ce459ef19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ce459ef19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ce459ef19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ce459ef19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ce459ef19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ce459ef19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ce459ef19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e459ef1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ce459ef1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ce459ef19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ce459ef19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ce459ef19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gce459ef19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ce459ef19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gce459ef19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ce459ef19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gce459ef19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e459ef19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ce459ef19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13259" y="-27466"/>
            <a:ext cx="6227072" cy="5186517"/>
          </a:xfrm>
          <a:custGeom>
            <a:avLst/>
            <a:gdLst/>
            <a:ahLst/>
            <a:cxnLst/>
            <a:rect l="l" t="t" r="r" b="b"/>
            <a:pathLst>
              <a:path w="194596" h="160735" extrusionOk="0">
                <a:moveTo>
                  <a:pt x="0" y="0"/>
                </a:moveTo>
                <a:lnTo>
                  <a:pt x="0" y="160734"/>
                </a:lnTo>
                <a:lnTo>
                  <a:pt x="151138" y="160734"/>
                </a:lnTo>
                <a:cubicBezTo>
                  <a:pt x="150209" y="159079"/>
                  <a:pt x="149364" y="157365"/>
                  <a:pt x="148638" y="155591"/>
                </a:cubicBezTo>
                <a:cubicBezTo>
                  <a:pt x="144887" y="146518"/>
                  <a:pt x="144280" y="135874"/>
                  <a:pt x="148423" y="126968"/>
                </a:cubicBezTo>
                <a:cubicBezTo>
                  <a:pt x="156401" y="109787"/>
                  <a:pt x="178927" y="103406"/>
                  <a:pt x="187547" y="86534"/>
                </a:cubicBezTo>
                <a:cubicBezTo>
                  <a:pt x="194596" y="72723"/>
                  <a:pt x="189976" y="55126"/>
                  <a:pt x="179844" y="43386"/>
                </a:cubicBezTo>
                <a:cubicBezTo>
                  <a:pt x="169712" y="31647"/>
                  <a:pt x="155103" y="24777"/>
                  <a:pt x="140482" y="19610"/>
                </a:cubicBezTo>
                <a:cubicBezTo>
                  <a:pt x="132957" y="16954"/>
                  <a:pt x="125159" y="14585"/>
                  <a:pt x="118741" y="9858"/>
                </a:cubicBezTo>
                <a:cubicBezTo>
                  <a:pt x="115276" y="7299"/>
                  <a:pt x="112252" y="3858"/>
                  <a:pt x="1103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729150" y="1258125"/>
            <a:ext cx="3843000" cy="2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800"/>
              <a:buFont typeface="Passion One"/>
              <a:buNone/>
              <a:defRPr sz="65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29150" y="3636200"/>
            <a:ext cx="2630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737325" y="377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737325" y="1230875"/>
            <a:ext cx="679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7781300" y="2370975"/>
            <a:ext cx="1362700" cy="2772525"/>
          </a:xfrm>
          <a:custGeom>
            <a:avLst/>
            <a:gdLst/>
            <a:ahLst/>
            <a:cxnLst/>
            <a:rect l="l" t="t" r="r" b="b"/>
            <a:pathLst>
              <a:path w="54508" h="110901" extrusionOk="0">
                <a:moveTo>
                  <a:pt x="50274" y="0"/>
                </a:moveTo>
                <a:cubicBezTo>
                  <a:pt x="44166" y="0"/>
                  <a:pt x="37586" y="2623"/>
                  <a:pt x="30647" y="8935"/>
                </a:cubicBezTo>
                <a:cubicBezTo>
                  <a:pt x="23277" y="15615"/>
                  <a:pt x="20015" y="24794"/>
                  <a:pt x="23491" y="34391"/>
                </a:cubicBezTo>
                <a:cubicBezTo>
                  <a:pt x="27159" y="44511"/>
                  <a:pt x="36481" y="52000"/>
                  <a:pt x="38077" y="62990"/>
                </a:cubicBezTo>
                <a:cubicBezTo>
                  <a:pt x="38981" y="69229"/>
                  <a:pt x="36303" y="76468"/>
                  <a:pt x="30409" y="78730"/>
                </a:cubicBezTo>
                <a:cubicBezTo>
                  <a:pt x="28799" y="79347"/>
                  <a:pt x="27126" y="79548"/>
                  <a:pt x="25419" y="79548"/>
                </a:cubicBezTo>
                <a:cubicBezTo>
                  <a:pt x="22209" y="79548"/>
                  <a:pt x="18879" y="78835"/>
                  <a:pt x="15626" y="78835"/>
                </a:cubicBezTo>
                <a:cubicBezTo>
                  <a:pt x="14469" y="78835"/>
                  <a:pt x="13321" y="78926"/>
                  <a:pt x="12192" y="79170"/>
                </a:cubicBezTo>
                <a:cubicBezTo>
                  <a:pt x="4525" y="80837"/>
                  <a:pt x="0" y="89433"/>
                  <a:pt x="250" y="97291"/>
                </a:cubicBezTo>
                <a:cubicBezTo>
                  <a:pt x="405" y="102030"/>
                  <a:pt x="1870" y="106555"/>
                  <a:pt x="3834" y="110900"/>
                </a:cubicBezTo>
                <a:lnTo>
                  <a:pt x="54507" y="110900"/>
                </a:lnTo>
                <a:lnTo>
                  <a:pt x="54507" y="422"/>
                </a:lnTo>
                <a:cubicBezTo>
                  <a:pt x="53123" y="146"/>
                  <a:pt x="51711" y="0"/>
                  <a:pt x="502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-27469" y="2888659"/>
            <a:ext cx="1040325" cy="2268575"/>
          </a:xfrm>
          <a:custGeom>
            <a:avLst/>
            <a:gdLst/>
            <a:ahLst/>
            <a:cxnLst/>
            <a:rect l="l" t="t" r="r" b="b"/>
            <a:pathLst>
              <a:path w="41613" h="90743" extrusionOk="0">
                <a:moveTo>
                  <a:pt x="1728" y="1"/>
                </a:moveTo>
                <a:cubicBezTo>
                  <a:pt x="671" y="1"/>
                  <a:pt x="1" y="124"/>
                  <a:pt x="1" y="124"/>
                </a:cubicBezTo>
                <a:lnTo>
                  <a:pt x="132" y="90742"/>
                </a:lnTo>
                <a:lnTo>
                  <a:pt x="36458" y="90742"/>
                </a:lnTo>
                <a:cubicBezTo>
                  <a:pt x="21718" y="78765"/>
                  <a:pt x="41613" y="68287"/>
                  <a:pt x="35124" y="54440"/>
                </a:cubicBezTo>
                <a:cubicBezTo>
                  <a:pt x="28469" y="40248"/>
                  <a:pt x="11645" y="45415"/>
                  <a:pt x="14431" y="25579"/>
                </a:cubicBezTo>
                <a:cubicBezTo>
                  <a:pt x="17708" y="2225"/>
                  <a:pt x="6222" y="1"/>
                  <a:pt x="17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/>
          <p:nvPr/>
        </p:nvSpPr>
        <p:spPr>
          <a:xfrm>
            <a:off x="7446050" y="0"/>
            <a:ext cx="1734450" cy="2945625"/>
          </a:xfrm>
          <a:custGeom>
            <a:avLst/>
            <a:gdLst/>
            <a:ahLst/>
            <a:cxnLst/>
            <a:rect l="l" t="t" r="r" b="b"/>
            <a:pathLst>
              <a:path w="69378" h="117825" extrusionOk="0">
                <a:moveTo>
                  <a:pt x="0" y="0"/>
                </a:moveTo>
                <a:cubicBezTo>
                  <a:pt x="357" y="2667"/>
                  <a:pt x="1131" y="5394"/>
                  <a:pt x="2441" y="8180"/>
                </a:cubicBezTo>
                <a:cubicBezTo>
                  <a:pt x="15836" y="36766"/>
                  <a:pt x="49721" y="26348"/>
                  <a:pt x="44113" y="66306"/>
                </a:cubicBezTo>
                <a:cubicBezTo>
                  <a:pt x="37588" y="112788"/>
                  <a:pt x="60103" y="117717"/>
                  <a:pt x="69378" y="117824"/>
                </a:cubicBezTo>
                <a:lnTo>
                  <a:pt x="693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5225142" y="14416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2"/>
          </p:nvPr>
        </p:nvSpPr>
        <p:spPr>
          <a:xfrm>
            <a:off x="5225142" y="35027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3"/>
          </p:nvPr>
        </p:nvSpPr>
        <p:spPr>
          <a:xfrm>
            <a:off x="1344831" y="35027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4"/>
          </p:nvPr>
        </p:nvSpPr>
        <p:spPr>
          <a:xfrm>
            <a:off x="1344831" y="1441626"/>
            <a:ext cx="25602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344831" y="1871310"/>
            <a:ext cx="2560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5"/>
          </p:nvPr>
        </p:nvSpPr>
        <p:spPr>
          <a:xfrm>
            <a:off x="5226342" y="1871310"/>
            <a:ext cx="2557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6"/>
          </p:nvPr>
        </p:nvSpPr>
        <p:spPr>
          <a:xfrm>
            <a:off x="1344831" y="3932410"/>
            <a:ext cx="2560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7"/>
          </p:nvPr>
        </p:nvSpPr>
        <p:spPr>
          <a:xfrm>
            <a:off x="5226192" y="3932410"/>
            <a:ext cx="25581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8"/>
          </p:nvPr>
        </p:nvSpPr>
        <p:spPr>
          <a:xfrm>
            <a:off x="2270781" y="115357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9"/>
          </p:nvPr>
        </p:nvSpPr>
        <p:spPr>
          <a:xfrm>
            <a:off x="6151092" y="115357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13"/>
          </p:nvPr>
        </p:nvSpPr>
        <p:spPr>
          <a:xfrm>
            <a:off x="2270781" y="322389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14"/>
          </p:nvPr>
        </p:nvSpPr>
        <p:spPr>
          <a:xfrm>
            <a:off x="6151092" y="322389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-16675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6494713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118871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2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5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-8531" y="-4018"/>
            <a:ext cx="5097024" cy="5143520"/>
          </a:xfrm>
          <a:custGeom>
            <a:avLst/>
            <a:gdLst/>
            <a:ahLst/>
            <a:cxnLst/>
            <a:rect l="l" t="t" r="r" b="b"/>
            <a:pathLst>
              <a:path w="159282" h="160735" extrusionOk="0">
                <a:moveTo>
                  <a:pt x="0" y="0"/>
                </a:moveTo>
                <a:lnTo>
                  <a:pt x="0" y="160734"/>
                </a:lnTo>
                <a:lnTo>
                  <a:pt x="17717" y="160734"/>
                </a:lnTo>
                <a:cubicBezTo>
                  <a:pt x="42624" y="132171"/>
                  <a:pt x="80129" y="122658"/>
                  <a:pt x="105370" y="110549"/>
                </a:cubicBezTo>
                <a:cubicBezTo>
                  <a:pt x="146149" y="90987"/>
                  <a:pt x="159282" y="46672"/>
                  <a:pt x="129873" y="13835"/>
                </a:cubicBezTo>
                <a:cubicBezTo>
                  <a:pt x="125599" y="9061"/>
                  <a:pt x="121432" y="4477"/>
                  <a:pt x="11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6382687" y="-11419"/>
            <a:ext cx="2767584" cy="1234080"/>
          </a:xfrm>
          <a:custGeom>
            <a:avLst/>
            <a:gdLst/>
            <a:ahLst/>
            <a:cxnLst/>
            <a:rect l="l" t="t" r="r" b="b"/>
            <a:pathLst>
              <a:path w="86487" h="38565" extrusionOk="0">
                <a:moveTo>
                  <a:pt x="0" y="0"/>
                </a:moveTo>
                <a:cubicBezTo>
                  <a:pt x="3828" y="10812"/>
                  <a:pt x="12368" y="20932"/>
                  <a:pt x="30944" y="20932"/>
                </a:cubicBezTo>
                <a:cubicBezTo>
                  <a:pt x="31841" y="20932"/>
                  <a:pt x="32762" y="20908"/>
                  <a:pt x="33707" y="20860"/>
                </a:cubicBezTo>
                <a:cubicBezTo>
                  <a:pt x="36624" y="20711"/>
                  <a:pt x="39363" y="20640"/>
                  <a:pt x="41936" y="20640"/>
                </a:cubicBezTo>
                <a:cubicBezTo>
                  <a:pt x="70098" y="20640"/>
                  <a:pt x="78512" y="29182"/>
                  <a:pt x="86487" y="38564"/>
                </a:cubicBezTo>
                <a:lnTo>
                  <a:pt x="86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475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SECTION_TITLE_AND_DESCRIPTION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-25325" y="3610700"/>
            <a:ext cx="2503900" cy="1552600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-3866975" y="1277700"/>
            <a:ext cx="35127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65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733600" y="1211025"/>
            <a:ext cx="3512700" cy="29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01">
  <p:cSld name="CUSTOM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-32" y="0"/>
            <a:ext cx="9144032" cy="3013344"/>
          </a:xfrm>
          <a:custGeom>
            <a:avLst/>
            <a:gdLst/>
            <a:ahLst/>
            <a:cxnLst/>
            <a:rect l="l" t="t" r="r" b="b"/>
            <a:pathLst>
              <a:path w="285751" h="94167" extrusionOk="0">
                <a:moveTo>
                  <a:pt x="0" y="0"/>
                </a:moveTo>
                <a:lnTo>
                  <a:pt x="0" y="67282"/>
                </a:lnTo>
                <a:cubicBezTo>
                  <a:pt x="1370" y="68604"/>
                  <a:pt x="2715" y="69937"/>
                  <a:pt x="4037" y="71247"/>
                </a:cubicBezTo>
                <a:cubicBezTo>
                  <a:pt x="10549" y="77712"/>
                  <a:pt x="16717" y="83820"/>
                  <a:pt x="24682" y="87368"/>
                </a:cubicBezTo>
                <a:cubicBezTo>
                  <a:pt x="29421" y="89475"/>
                  <a:pt x="34648" y="90618"/>
                  <a:pt x="40220" y="90749"/>
                </a:cubicBezTo>
                <a:cubicBezTo>
                  <a:pt x="40616" y="90759"/>
                  <a:pt x="41015" y="90764"/>
                  <a:pt x="41417" y="90764"/>
                </a:cubicBezTo>
                <a:cubicBezTo>
                  <a:pt x="46194" y="90764"/>
                  <a:pt x="51354" y="90048"/>
                  <a:pt x="56758" y="88642"/>
                </a:cubicBezTo>
                <a:cubicBezTo>
                  <a:pt x="66414" y="86130"/>
                  <a:pt x="77093" y="81403"/>
                  <a:pt x="89393" y="74176"/>
                </a:cubicBezTo>
                <a:cubicBezTo>
                  <a:pt x="90143" y="73735"/>
                  <a:pt x="90881" y="73295"/>
                  <a:pt x="91643" y="72854"/>
                </a:cubicBezTo>
                <a:cubicBezTo>
                  <a:pt x="109240" y="62484"/>
                  <a:pt x="128898" y="50911"/>
                  <a:pt x="149817" y="50911"/>
                </a:cubicBezTo>
                <a:cubicBezTo>
                  <a:pt x="152805" y="50911"/>
                  <a:pt x="155829" y="51149"/>
                  <a:pt x="158866" y="51661"/>
                </a:cubicBezTo>
                <a:cubicBezTo>
                  <a:pt x="174701" y="54328"/>
                  <a:pt x="187191" y="63829"/>
                  <a:pt x="199263" y="73021"/>
                </a:cubicBezTo>
                <a:cubicBezTo>
                  <a:pt x="208931" y="80379"/>
                  <a:pt x="218921" y="87987"/>
                  <a:pt x="230351" y="91690"/>
                </a:cubicBezTo>
                <a:cubicBezTo>
                  <a:pt x="235447" y="93346"/>
                  <a:pt x="240831" y="94166"/>
                  <a:pt x="246344" y="94166"/>
                </a:cubicBezTo>
                <a:cubicBezTo>
                  <a:pt x="255101" y="94166"/>
                  <a:pt x="264183" y="92095"/>
                  <a:pt x="272951" y="88011"/>
                </a:cubicBezTo>
                <a:cubicBezTo>
                  <a:pt x="277476" y="85903"/>
                  <a:pt x="281786" y="83308"/>
                  <a:pt x="285750" y="80331"/>
                </a:cubicBezTo>
                <a:lnTo>
                  <a:pt x="2857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5876905" y="0"/>
            <a:ext cx="3267104" cy="2000832"/>
          </a:xfrm>
          <a:custGeom>
            <a:avLst/>
            <a:gdLst/>
            <a:ahLst/>
            <a:cxnLst/>
            <a:rect l="l" t="t" r="r" b="b"/>
            <a:pathLst>
              <a:path w="102097" h="62526" extrusionOk="0">
                <a:moveTo>
                  <a:pt x="6596" y="0"/>
                </a:moveTo>
                <a:cubicBezTo>
                  <a:pt x="7632" y="964"/>
                  <a:pt x="8478" y="2107"/>
                  <a:pt x="9037" y="3441"/>
                </a:cubicBezTo>
                <a:cubicBezTo>
                  <a:pt x="10716" y="7441"/>
                  <a:pt x="9418" y="12085"/>
                  <a:pt x="7406" y="15931"/>
                </a:cubicBezTo>
                <a:cubicBezTo>
                  <a:pt x="5406" y="19776"/>
                  <a:pt x="2691" y="23300"/>
                  <a:pt x="1346" y="27432"/>
                </a:cubicBezTo>
                <a:cubicBezTo>
                  <a:pt x="0" y="31563"/>
                  <a:pt x="405" y="36707"/>
                  <a:pt x="3798" y="39422"/>
                </a:cubicBezTo>
                <a:cubicBezTo>
                  <a:pt x="5354" y="40669"/>
                  <a:pt x="7306" y="41204"/>
                  <a:pt x="9307" y="41204"/>
                </a:cubicBezTo>
                <a:cubicBezTo>
                  <a:pt x="11011" y="41204"/>
                  <a:pt x="12751" y="40816"/>
                  <a:pt x="14312" y="40148"/>
                </a:cubicBezTo>
                <a:cubicBezTo>
                  <a:pt x="17705" y="38695"/>
                  <a:pt x="20467" y="36135"/>
                  <a:pt x="23289" y="33742"/>
                </a:cubicBezTo>
                <a:cubicBezTo>
                  <a:pt x="28778" y="29123"/>
                  <a:pt x="34933" y="24896"/>
                  <a:pt x="41994" y="23598"/>
                </a:cubicBezTo>
                <a:cubicBezTo>
                  <a:pt x="43278" y="23360"/>
                  <a:pt x="44597" y="23240"/>
                  <a:pt x="45919" y="23240"/>
                </a:cubicBezTo>
                <a:cubicBezTo>
                  <a:pt x="51866" y="23240"/>
                  <a:pt x="57876" y="25662"/>
                  <a:pt x="61032" y="30611"/>
                </a:cubicBezTo>
                <a:cubicBezTo>
                  <a:pt x="65747" y="38005"/>
                  <a:pt x="63020" y="48494"/>
                  <a:pt x="68021" y="55697"/>
                </a:cubicBezTo>
                <a:cubicBezTo>
                  <a:pt x="70604" y="59436"/>
                  <a:pt x="74998" y="61686"/>
                  <a:pt x="79498" y="62317"/>
                </a:cubicBezTo>
                <a:cubicBezTo>
                  <a:pt x="80510" y="62459"/>
                  <a:pt x="81527" y="62525"/>
                  <a:pt x="82544" y="62525"/>
                </a:cubicBezTo>
                <a:cubicBezTo>
                  <a:pt x="86054" y="62525"/>
                  <a:pt x="89570" y="61739"/>
                  <a:pt x="92893" y="60567"/>
                </a:cubicBezTo>
                <a:cubicBezTo>
                  <a:pt x="96131" y="59424"/>
                  <a:pt x="99215" y="57876"/>
                  <a:pt x="102096" y="56007"/>
                </a:cubicBezTo>
                <a:lnTo>
                  <a:pt x="1020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1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1056200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951500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 idx="2"/>
          </p:nvPr>
        </p:nvSpPr>
        <p:spPr>
          <a:xfrm>
            <a:off x="3655344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3"/>
          </p:nvPr>
        </p:nvSpPr>
        <p:spPr>
          <a:xfrm>
            <a:off x="3550644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title" idx="4"/>
          </p:nvPr>
        </p:nvSpPr>
        <p:spPr>
          <a:xfrm>
            <a:off x="6254489" y="3356975"/>
            <a:ext cx="18333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5"/>
          </p:nvPr>
        </p:nvSpPr>
        <p:spPr>
          <a:xfrm>
            <a:off x="6149789" y="3690300"/>
            <a:ext cx="2042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/>
          <p:nvPr/>
        </p:nvSpPr>
        <p:spPr>
          <a:xfrm rot="-5400000" flipH="1">
            <a:off x="-753627" y="3437375"/>
            <a:ext cx="2459752" cy="952496"/>
          </a:xfrm>
          <a:custGeom>
            <a:avLst/>
            <a:gdLst/>
            <a:ahLst/>
            <a:cxnLst/>
            <a:rect l="l" t="t" r="r" b="b"/>
            <a:pathLst>
              <a:path w="131696" h="50997" extrusionOk="0">
                <a:moveTo>
                  <a:pt x="0" y="0"/>
                </a:moveTo>
                <a:cubicBezTo>
                  <a:pt x="1251" y="2858"/>
                  <a:pt x="2084" y="5846"/>
                  <a:pt x="2822" y="8811"/>
                </a:cubicBezTo>
                <a:cubicBezTo>
                  <a:pt x="4203" y="14252"/>
                  <a:pt x="5418" y="19824"/>
                  <a:pt x="8823" y="24742"/>
                </a:cubicBezTo>
                <a:cubicBezTo>
                  <a:pt x="12240" y="29671"/>
                  <a:pt x="18336" y="33933"/>
                  <a:pt x="25742" y="34576"/>
                </a:cubicBezTo>
                <a:cubicBezTo>
                  <a:pt x="26429" y="34635"/>
                  <a:pt x="27111" y="34663"/>
                  <a:pt x="27791" y="34663"/>
                </a:cubicBezTo>
                <a:cubicBezTo>
                  <a:pt x="34657" y="34663"/>
                  <a:pt x="41129" y="31812"/>
                  <a:pt x="47316" y="29385"/>
                </a:cubicBezTo>
                <a:cubicBezTo>
                  <a:pt x="52065" y="27527"/>
                  <a:pt x="57509" y="25861"/>
                  <a:pt x="62732" y="25861"/>
                </a:cubicBezTo>
                <a:cubicBezTo>
                  <a:pt x="64972" y="25861"/>
                  <a:pt x="67172" y="26168"/>
                  <a:pt x="69259" y="26897"/>
                </a:cubicBezTo>
                <a:cubicBezTo>
                  <a:pt x="76891" y="29552"/>
                  <a:pt x="79451" y="36505"/>
                  <a:pt x="84392" y="41565"/>
                </a:cubicBezTo>
                <a:cubicBezTo>
                  <a:pt x="90493" y="47804"/>
                  <a:pt x="100854" y="50996"/>
                  <a:pt x="111278" y="50996"/>
                </a:cubicBezTo>
                <a:cubicBezTo>
                  <a:pt x="116985" y="50996"/>
                  <a:pt x="122711" y="50039"/>
                  <a:pt x="127766" y="48102"/>
                </a:cubicBezTo>
                <a:cubicBezTo>
                  <a:pt x="129124" y="47578"/>
                  <a:pt x="130433" y="46994"/>
                  <a:pt x="131696" y="46363"/>
                </a:cubicBezTo>
                <a:lnTo>
                  <a:pt x="13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/>
          <p:nvPr/>
        </p:nvSpPr>
        <p:spPr>
          <a:xfrm rot="10800000" flipH="1">
            <a:off x="7353303" y="44"/>
            <a:ext cx="1790615" cy="1042080"/>
          </a:xfrm>
          <a:custGeom>
            <a:avLst/>
            <a:gdLst/>
            <a:ahLst/>
            <a:cxnLst/>
            <a:rect l="l" t="t" r="r" b="b"/>
            <a:pathLst>
              <a:path w="85369" h="49682" extrusionOk="0">
                <a:moveTo>
                  <a:pt x="39853" y="0"/>
                </a:moveTo>
                <a:cubicBezTo>
                  <a:pt x="29640" y="0"/>
                  <a:pt x="20061" y="4419"/>
                  <a:pt x="14978" y="16809"/>
                </a:cubicBezTo>
                <a:cubicBezTo>
                  <a:pt x="14550" y="17856"/>
                  <a:pt x="14145" y="18964"/>
                  <a:pt x="13788" y="20130"/>
                </a:cubicBezTo>
                <a:cubicBezTo>
                  <a:pt x="9251" y="34680"/>
                  <a:pt x="5346" y="43776"/>
                  <a:pt x="0" y="49682"/>
                </a:cubicBezTo>
                <a:lnTo>
                  <a:pt x="85368" y="49682"/>
                </a:lnTo>
                <a:lnTo>
                  <a:pt x="85368" y="13475"/>
                </a:lnTo>
                <a:cubicBezTo>
                  <a:pt x="79022" y="13011"/>
                  <a:pt x="71771" y="11451"/>
                  <a:pt x="65211" y="7581"/>
                </a:cubicBezTo>
                <a:cubicBezTo>
                  <a:pt x="57939" y="3286"/>
                  <a:pt x="48660" y="0"/>
                  <a:pt x="39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 idx="6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 flipH="1">
            <a:off x="6561091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2"/>
          <p:cNvSpPr/>
          <p:nvPr/>
        </p:nvSpPr>
        <p:spPr>
          <a:xfrm flipH="1">
            <a:off x="-8337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"/>
          </p:nvPr>
        </p:nvSpPr>
        <p:spPr>
          <a:xfrm flipH="1">
            <a:off x="2628892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R="118871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 idx="2"/>
          </p:nvPr>
        </p:nvSpPr>
        <p:spPr>
          <a:xfrm flipH="1">
            <a:off x="2628892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/>
          <p:nvPr/>
        </p:nvSpPr>
        <p:spPr>
          <a:xfrm>
            <a:off x="4572341" y="-92544"/>
            <a:ext cx="4572032" cy="5239961"/>
          </a:xfrm>
          <a:custGeom>
            <a:avLst/>
            <a:gdLst/>
            <a:ahLst/>
            <a:cxnLst/>
            <a:rect l="l" t="t" r="r" b="b"/>
            <a:pathLst>
              <a:path w="142876" h="160735" extrusionOk="0">
                <a:moveTo>
                  <a:pt x="1" y="1"/>
                </a:moveTo>
                <a:lnTo>
                  <a:pt x="1" y="160735"/>
                </a:lnTo>
                <a:lnTo>
                  <a:pt x="142876" y="160735"/>
                </a:lnTo>
                <a:lnTo>
                  <a:pt x="1428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/>
          <p:cNvSpPr/>
          <p:nvPr/>
        </p:nvSpPr>
        <p:spPr>
          <a:xfrm>
            <a:off x="4629103" y="444021"/>
            <a:ext cx="4182656" cy="4702944"/>
          </a:xfrm>
          <a:custGeom>
            <a:avLst/>
            <a:gdLst/>
            <a:ahLst/>
            <a:cxnLst/>
            <a:rect l="l" t="t" r="r" b="b"/>
            <a:pathLst>
              <a:path w="130708" h="146967" extrusionOk="0">
                <a:moveTo>
                  <a:pt x="74489" y="0"/>
                </a:moveTo>
                <a:cubicBezTo>
                  <a:pt x="72000" y="0"/>
                  <a:pt x="69515" y="149"/>
                  <a:pt x="67057" y="449"/>
                </a:cubicBezTo>
                <a:cubicBezTo>
                  <a:pt x="35434" y="4307"/>
                  <a:pt x="1" y="32012"/>
                  <a:pt x="13824" y="67791"/>
                </a:cubicBezTo>
                <a:cubicBezTo>
                  <a:pt x="16443" y="74589"/>
                  <a:pt x="20908" y="80542"/>
                  <a:pt x="23742" y="87245"/>
                </a:cubicBezTo>
                <a:cubicBezTo>
                  <a:pt x="31564" y="105724"/>
                  <a:pt x="26159" y="126631"/>
                  <a:pt x="23730" y="146967"/>
                </a:cubicBezTo>
                <a:lnTo>
                  <a:pt x="118873" y="146967"/>
                </a:lnTo>
                <a:cubicBezTo>
                  <a:pt x="118968" y="145955"/>
                  <a:pt x="118980" y="144919"/>
                  <a:pt x="118909" y="143871"/>
                </a:cubicBezTo>
                <a:cubicBezTo>
                  <a:pt x="118325" y="134715"/>
                  <a:pt x="111765" y="127238"/>
                  <a:pt x="106086" y="120023"/>
                </a:cubicBezTo>
                <a:cubicBezTo>
                  <a:pt x="100418" y="112796"/>
                  <a:pt x="95084" y="103819"/>
                  <a:pt x="97442" y="94937"/>
                </a:cubicBezTo>
                <a:cubicBezTo>
                  <a:pt x="100025" y="85197"/>
                  <a:pt x="110479" y="80197"/>
                  <a:pt x="117444" y="72910"/>
                </a:cubicBezTo>
                <a:cubicBezTo>
                  <a:pt x="130708" y="59039"/>
                  <a:pt x="130231" y="35251"/>
                  <a:pt x="118504" y="20047"/>
                </a:cubicBezTo>
                <a:cubicBezTo>
                  <a:pt x="108299" y="6803"/>
                  <a:pt x="91301" y="0"/>
                  <a:pt x="74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3"/>
          <p:cNvSpPr/>
          <p:nvPr/>
        </p:nvSpPr>
        <p:spPr>
          <a:xfrm>
            <a:off x="325" y="-95250"/>
            <a:ext cx="4572032" cy="5239961"/>
          </a:xfrm>
          <a:custGeom>
            <a:avLst/>
            <a:gdLst/>
            <a:ahLst/>
            <a:cxnLst/>
            <a:rect l="l" t="t" r="r" b="b"/>
            <a:pathLst>
              <a:path w="142876" h="160735" extrusionOk="0">
                <a:moveTo>
                  <a:pt x="1" y="0"/>
                </a:moveTo>
                <a:lnTo>
                  <a:pt x="1" y="160734"/>
                </a:lnTo>
                <a:lnTo>
                  <a:pt x="142876" y="160734"/>
                </a:lnTo>
                <a:lnTo>
                  <a:pt x="14287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/>
          <p:cNvSpPr/>
          <p:nvPr/>
        </p:nvSpPr>
        <p:spPr>
          <a:xfrm>
            <a:off x="335" y="654741"/>
            <a:ext cx="4256576" cy="4489952"/>
          </a:xfrm>
          <a:custGeom>
            <a:avLst/>
            <a:gdLst/>
            <a:ahLst/>
            <a:cxnLst/>
            <a:rect l="l" t="t" r="r" b="b"/>
            <a:pathLst>
              <a:path w="133018" h="140311" extrusionOk="0">
                <a:moveTo>
                  <a:pt x="71205" y="1"/>
                </a:moveTo>
                <a:cubicBezTo>
                  <a:pt x="55200" y="1"/>
                  <a:pt x="39175" y="5665"/>
                  <a:pt x="26921" y="15998"/>
                </a:cubicBezTo>
                <a:cubicBezTo>
                  <a:pt x="21611" y="20462"/>
                  <a:pt x="16931" y="25868"/>
                  <a:pt x="14276" y="32285"/>
                </a:cubicBezTo>
                <a:cubicBezTo>
                  <a:pt x="11633" y="38703"/>
                  <a:pt x="11205" y="46227"/>
                  <a:pt x="14122" y="52514"/>
                </a:cubicBezTo>
                <a:cubicBezTo>
                  <a:pt x="19765" y="64658"/>
                  <a:pt x="35684" y="69171"/>
                  <a:pt x="41780" y="81089"/>
                </a:cubicBezTo>
                <a:cubicBezTo>
                  <a:pt x="46769" y="90852"/>
                  <a:pt x="43494" y="103294"/>
                  <a:pt x="36327" y="111593"/>
                </a:cubicBezTo>
                <a:cubicBezTo>
                  <a:pt x="29171" y="119891"/>
                  <a:pt x="18848" y="124749"/>
                  <a:pt x="8514" y="128392"/>
                </a:cubicBezTo>
                <a:cubicBezTo>
                  <a:pt x="5668" y="129392"/>
                  <a:pt x="2775" y="130345"/>
                  <a:pt x="1" y="131512"/>
                </a:cubicBezTo>
                <a:lnTo>
                  <a:pt x="1" y="140310"/>
                </a:lnTo>
                <a:lnTo>
                  <a:pt x="97787" y="140310"/>
                </a:lnTo>
                <a:cubicBezTo>
                  <a:pt x="102561" y="131928"/>
                  <a:pt x="107443" y="123594"/>
                  <a:pt x="111967" y="115117"/>
                </a:cubicBezTo>
                <a:cubicBezTo>
                  <a:pt x="123564" y="93352"/>
                  <a:pt x="133017" y="68909"/>
                  <a:pt x="130600" y="43811"/>
                </a:cubicBezTo>
                <a:cubicBezTo>
                  <a:pt x="128374" y="20724"/>
                  <a:pt x="104871" y="5091"/>
                  <a:pt x="83214" y="1091"/>
                </a:cubicBezTo>
                <a:cubicBezTo>
                  <a:pt x="79252" y="359"/>
                  <a:pt x="75229" y="1"/>
                  <a:pt x="712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1046600" y="1440875"/>
            <a:ext cx="2478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1048100" y="1998420"/>
            <a:ext cx="2476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idx="2"/>
          </p:nvPr>
        </p:nvSpPr>
        <p:spPr>
          <a:xfrm>
            <a:off x="5618601" y="1440875"/>
            <a:ext cx="2478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3"/>
          </p:nvPr>
        </p:nvSpPr>
        <p:spPr>
          <a:xfrm>
            <a:off x="5620106" y="1997875"/>
            <a:ext cx="24765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-2725" y="-6675"/>
            <a:ext cx="1273581" cy="2330705"/>
          </a:xfrm>
          <a:custGeom>
            <a:avLst/>
            <a:gdLst/>
            <a:ahLst/>
            <a:cxnLst/>
            <a:rect l="l" t="t" r="r" b="b"/>
            <a:pathLst>
              <a:path w="84750" h="155096" extrusionOk="0">
                <a:moveTo>
                  <a:pt x="1" y="0"/>
                </a:moveTo>
                <a:lnTo>
                  <a:pt x="12" y="155079"/>
                </a:lnTo>
                <a:cubicBezTo>
                  <a:pt x="12" y="155079"/>
                  <a:pt x="270" y="155096"/>
                  <a:pt x="730" y="155096"/>
                </a:cubicBezTo>
                <a:cubicBezTo>
                  <a:pt x="4563" y="155096"/>
                  <a:pt x="22468" y="153909"/>
                  <a:pt x="22468" y="131742"/>
                </a:cubicBezTo>
                <a:cubicBezTo>
                  <a:pt x="22468" y="106918"/>
                  <a:pt x="23277" y="87594"/>
                  <a:pt x="56960" y="82058"/>
                </a:cubicBezTo>
                <a:cubicBezTo>
                  <a:pt x="84416" y="77545"/>
                  <a:pt x="84749" y="34933"/>
                  <a:pt x="62294" y="25610"/>
                </a:cubicBezTo>
                <a:cubicBezTo>
                  <a:pt x="39839" y="16288"/>
                  <a:pt x="39839" y="0"/>
                  <a:pt x="398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4"/>
          <p:cNvSpPr/>
          <p:nvPr/>
        </p:nvSpPr>
        <p:spPr>
          <a:xfrm>
            <a:off x="6617381" y="-6675"/>
            <a:ext cx="2529557" cy="813604"/>
          </a:xfrm>
          <a:custGeom>
            <a:avLst/>
            <a:gdLst/>
            <a:ahLst/>
            <a:cxnLst/>
            <a:rect l="l" t="t" r="r" b="b"/>
            <a:pathLst>
              <a:path w="84856" h="27293" extrusionOk="0">
                <a:moveTo>
                  <a:pt x="0" y="0"/>
                </a:moveTo>
                <a:cubicBezTo>
                  <a:pt x="0" y="0"/>
                  <a:pt x="2196" y="19248"/>
                  <a:pt x="19093" y="19248"/>
                </a:cubicBezTo>
                <a:cubicBezTo>
                  <a:pt x="21187" y="19248"/>
                  <a:pt x="23506" y="18952"/>
                  <a:pt x="26075" y="18288"/>
                </a:cubicBezTo>
                <a:cubicBezTo>
                  <a:pt x="32768" y="16554"/>
                  <a:pt x="37881" y="15859"/>
                  <a:pt x="41965" y="15859"/>
                </a:cubicBezTo>
                <a:cubicBezTo>
                  <a:pt x="58527" y="15859"/>
                  <a:pt x="58183" y="27293"/>
                  <a:pt x="77764" y="27293"/>
                </a:cubicBezTo>
                <a:cubicBezTo>
                  <a:pt x="78591" y="27293"/>
                  <a:pt x="79454" y="27272"/>
                  <a:pt x="80355" y="27230"/>
                </a:cubicBezTo>
                <a:cubicBezTo>
                  <a:pt x="81951" y="27146"/>
                  <a:pt x="83451" y="26980"/>
                  <a:pt x="84856" y="26718"/>
                </a:cubicBezTo>
                <a:lnTo>
                  <a:pt x="848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2603700" cy="21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2">
  <p:cSld name="CUSTOM_1_1_3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1">
  <p:cSld name="CUSTOM_1_1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06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/>
          <p:nvPr/>
        </p:nvSpPr>
        <p:spPr>
          <a:xfrm rot="5400000">
            <a:off x="7222995" y="3217430"/>
            <a:ext cx="2732689" cy="1119527"/>
          </a:xfrm>
          <a:custGeom>
            <a:avLst/>
            <a:gdLst/>
            <a:ahLst/>
            <a:cxnLst/>
            <a:rect l="l" t="t" r="r" b="b"/>
            <a:pathLst>
              <a:path w="75808" h="31057" extrusionOk="0">
                <a:moveTo>
                  <a:pt x="11918" y="1"/>
                </a:moveTo>
                <a:cubicBezTo>
                  <a:pt x="4334" y="8097"/>
                  <a:pt x="0" y="18479"/>
                  <a:pt x="11942" y="26433"/>
                </a:cubicBezTo>
                <a:cubicBezTo>
                  <a:pt x="14282" y="27993"/>
                  <a:pt x="16839" y="28856"/>
                  <a:pt x="19394" y="28856"/>
                </a:cubicBezTo>
                <a:cubicBezTo>
                  <a:pt x="21597" y="28856"/>
                  <a:pt x="23799" y="28215"/>
                  <a:pt x="25860" y="26826"/>
                </a:cubicBezTo>
                <a:cubicBezTo>
                  <a:pt x="30563" y="23658"/>
                  <a:pt x="33195" y="17932"/>
                  <a:pt x="38600" y="15717"/>
                </a:cubicBezTo>
                <a:cubicBezTo>
                  <a:pt x="39675" y="15275"/>
                  <a:pt x="40870" y="15042"/>
                  <a:pt x="42051" y="15042"/>
                </a:cubicBezTo>
                <a:cubicBezTo>
                  <a:pt x="44243" y="15042"/>
                  <a:pt x="46387" y="15846"/>
                  <a:pt x="47625" y="17610"/>
                </a:cubicBezTo>
                <a:cubicBezTo>
                  <a:pt x="49482" y="20253"/>
                  <a:pt x="48756" y="23980"/>
                  <a:pt x="50185" y="26861"/>
                </a:cubicBezTo>
                <a:cubicBezTo>
                  <a:pt x="51578" y="29684"/>
                  <a:pt x="54786" y="31056"/>
                  <a:pt x="57991" y="31056"/>
                </a:cubicBezTo>
                <a:cubicBezTo>
                  <a:pt x="59004" y="31056"/>
                  <a:pt x="60017" y="30919"/>
                  <a:pt x="60972" y="30647"/>
                </a:cubicBezTo>
                <a:cubicBezTo>
                  <a:pt x="64949" y="29516"/>
                  <a:pt x="68151" y="26635"/>
                  <a:pt x="71187" y="23825"/>
                </a:cubicBezTo>
                <a:cubicBezTo>
                  <a:pt x="72676" y="22456"/>
                  <a:pt x="74188" y="21075"/>
                  <a:pt x="75807" y="19872"/>
                </a:cubicBezTo>
                <a:lnTo>
                  <a:pt x="7580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 Media">
  <p:cSld name="CUSTOM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714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/>
          <p:nvPr/>
        </p:nvSpPr>
        <p:spPr>
          <a:xfrm>
            <a:off x="7643656" y="2663382"/>
            <a:ext cx="1500352" cy="2483206"/>
          </a:xfrm>
          <a:custGeom>
            <a:avLst/>
            <a:gdLst/>
            <a:ahLst/>
            <a:cxnLst/>
            <a:rect l="l" t="t" r="r" b="b"/>
            <a:pathLst>
              <a:path w="46875" h="77582" extrusionOk="0">
                <a:moveTo>
                  <a:pt x="46875" y="0"/>
                </a:moveTo>
                <a:cubicBezTo>
                  <a:pt x="42613" y="191"/>
                  <a:pt x="37922" y="1881"/>
                  <a:pt x="32814" y="5584"/>
                </a:cubicBezTo>
                <a:cubicBezTo>
                  <a:pt x="26218" y="10358"/>
                  <a:pt x="22729" y="17538"/>
                  <a:pt x="24682" y="25646"/>
                </a:cubicBezTo>
                <a:cubicBezTo>
                  <a:pt x="26753" y="34219"/>
                  <a:pt x="33659" y="41148"/>
                  <a:pt x="33969" y="50244"/>
                </a:cubicBezTo>
                <a:cubicBezTo>
                  <a:pt x="34135" y="55400"/>
                  <a:pt x="31302" y="61055"/>
                  <a:pt x="26313" y="62365"/>
                </a:cubicBezTo>
                <a:cubicBezTo>
                  <a:pt x="25473" y="62583"/>
                  <a:pt x="24628" y="62672"/>
                  <a:pt x="23779" y="62672"/>
                </a:cubicBezTo>
                <a:cubicBezTo>
                  <a:pt x="20102" y="62672"/>
                  <a:pt x="16352" y="61009"/>
                  <a:pt x="12613" y="61009"/>
                </a:cubicBezTo>
                <a:cubicBezTo>
                  <a:pt x="12222" y="61009"/>
                  <a:pt x="11832" y="61027"/>
                  <a:pt x="11442" y="61067"/>
                </a:cubicBezTo>
                <a:cubicBezTo>
                  <a:pt x="5048" y="61734"/>
                  <a:pt x="595" y="68318"/>
                  <a:pt x="83" y="74735"/>
                </a:cubicBezTo>
                <a:cubicBezTo>
                  <a:pt x="12" y="75688"/>
                  <a:pt x="0" y="76640"/>
                  <a:pt x="48" y="77581"/>
                </a:cubicBezTo>
                <a:lnTo>
                  <a:pt x="46875" y="77581"/>
                </a:lnTo>
                <a:lnTo>
                  <a:pt x="468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4668847" y="0"/>
            <a:ext cx="4475161" cy="1747097"/>
          </a:xfrm>
          <a:custGeom>
            <a:avLst/>
            <a:gdLst/>
            <a:ahLst/>
            <a:cxnLst/>
            <a:rect l="l" t="t" r="r" b="b"/>
            <a:pathLst>
              <a:path w="139816" h="54584" extrusionOk="0">
                <a:moveTo>
                  <a:pt x="7919" y="0"/>
                </a:moveTo>
                <a:cubicBezTo>
                  <a:pt x="5633" y="4572"/>
                  <a:pt x="2835" y="8930"/>
                  <a:pt x="1489" y="13847"/>
                </a:cubicBezTo>
                <a:cubicBezTo>
                  <a:pt x="1" y="19348"/>
                  <a:pt x="858" y="26051"/>
                  <a:pt x="5466" y="29396"/>
                </a:cubicBezTo>
                <a:cubicBezTo>
                  <a:pt x="7387" y="30786"/>
                  <a:pt x="9700" y="31385"/>
                  <a:pt x="12072" y="31385"/>
                </a:cubicBezTo>
                <a:cubicBezTo>
                  <a:pt x="14536" y="31385"/>
                  <a:pt x="17063" y="30738"/>
                  <a:pt x="19277" y="29658"/>
                </a:cubicBezTo>
                <a:cubicBezTo>
                  <a:pt x="23623" y="27527"/>
                  <a:pt x="27088" y="24003"/>
                  <a:pt x="30624" y="20693"/>
                </a:cubicBezTo>
                <a:cubicBezTo>
                  <a:pt x="37506" y="14276"/>
                  <a:pt x="45304" y="8346"/>
                  <a:pt x="54460" y="6191"/>
                </a:cubicBezTo>
                <a:cubicBezTo>
                  <a:pt x="56572" y="5695"/>
                  <a:pt x="58768" y="5443"/>
                  <a:pt x="60965" y="5443"/>
                </a:cubicBezTo>
                <a:cubicBezTo>
                  <a:pt x="68305" y="5443"/>
                  <a:pt x="75647" y="8255"/>
                  <a:pt x="79844" y="14157"/>
                </a:cubicBezTo>
                <a:cubicBezTo>
                  <a:pt x="86488" y="23527"/>
                  <a:pt x="83607" y="37433"/>
                  <a:pt x="90607" y="46553"/>
                </a:cubicBezTo>
                <a:cubicBezTo>
                  <a:pt x="94239" y="51280"/>
                  <a:pt x="100132" y="53935"/>
                  <a:pt x="106074" y="54471"/>
                </a:cubicBezTo>
                <a:cubicBezTo>
                  <a:pt x="106917" y="54547"/>
                  <a:pt x="107761" y="54584"/>
                  <a:pt x="108604" y="54584"/>
                </a:cubicBezTo>
                <a:cubicBezTo>
                  <a:pt x="113693" y="54584"/>
                  <a:pt x="118764" y="53256"/>
                  <a:pt x="123493" y="51316"/>
                </a:cubicBezTo>
                <a:cubicBezTo>
                  <a:pt x="129458" y="48863"/>
                  <a:pt x="134982" y="45363"/>
                  <a:pt x="139816" y="41088"/>
                </a:cubicBezTo>
                <a:lnTo>
                  <a:pt x="13981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6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5516825" y="2715400"/>
            <a:ext cx="2870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title" idx="2"/>
          </p:nvPr>
        </p:nvSpPr>
        <p:spPr>
          <a:xfrm>
            <a:off x="804650" y="1488575"/>
            <a:ext cx="28704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>
            <a:off x="5572029" y="3236125"/>
            <a:ext cx="2743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3"/>
          </p:nvPr>
        </p:nvSpPr>
        <p:spPr>
          <a:xfrm>
            <a:off x="876641" y="1998750"/>
            <a:ext cx="27432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/>
          <p:nvPr/>
        </p:nvSpPr>
        <p:spPr>
          <a:xfrm>
            <a:off x="0" y="3887562"/>
            <a:ext cx="2057455" cy="1275771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3">
  <p:cSld name="CUSTOM_1_1_3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/>
          <p:nvPr/>
        </p:nvSpPr>
        <p:spPr>
          <a:xfrm flipH="1">
            <a:off x="6753227" y="0"/>
            <a:ext cx="2390773" cy="1221986"/>
          </a:xfrm>
          <a:custGeom>
            <a:avLst/>
            <a:gdLst/>
            <a:ahLst/>
            <a:cxnLst/>
            <a:rect l="l" t="t" r="r" b="b"/>
            <a:pathLst>
              <a:path w="78618" h="51900" extrusionOk="0">
                <a:moveTo>
                  <a:pt x="1" y="0"/>
                </a:moveTo>
                <a:lnTo>
                  <a:pt x="1" y="51900"/>
                </a:lnTo>
                <a:cubicBezTo>
                  <a:pt x="3275" y="50840"/>
                  <a:pt x="6168" y="48733"/>
                  <a:pt x="8300" y="45494"/>
                </a:cubicBezTo>
                <a:cubicBezTo>
                  <a:pt x="12538" y="39041"/>
                  <a:pt x="12848" y="30480"/>
                  <a:pt x="18479" y="24849"/>
                </a:cubicBezTo>
                <a:cubicBezTo>
                  <a:pt x="20599" y="22729"/>
                  <a:pt x="23653" y="21324"/>
                  <a:pt x="26585" y="21324"/>
                </a:cubicBezTo>
                <a:cubicBezTo>
                  <a:pt x="28068" y="21324"/>
                  <a:pt x="29519" y="21684"/>
                  <a:pt x="30802" y="22491"/>
                </a:cubicBezTo>
                <a:cubicBezTo>
                  <a:pt x="34517" y="24837"/>
                  <a:pt x="35553" y="29897"/>
                  <a:pt x="38875" y="32778"/>
                </a:cubicBezTo>
                <a:cubicBezTo>
                  <a:pt x="40710" y="34372"/>
                  <a:pt x="43035" y="35073"/>
                  <a:pt x="45439" y="35073"/>
                </a:cubicBezTo>
                <a:cubicBezTo>
                  <a:pt x="48603" y="35073"/>
                  <a:pt x="51904" y="33858"/>
                  <a:pt x="54401" y="31862"/>
                </a:cubicBezTo>
                <a:cubicBezTo>
                  <a:pt x="58806" y="28349"/>
                  <a:pt x="61318" y="23051"/>
                  <a:pt x="63664" y="17931"/>
                </a:cubicBezTo>
                <a:cubicBezTo>
                  <a:pt x="66009" y="12812"/>
                  <a:pt x="68486" y="7501"/>
                  <a:pt x="72855" y="3941"/>
                </a:cubicBezTo>
                <a:cubicBezTo>
                  <a:pt x="74653" y="2465"/>
                  <a:pt x="76725" y="1346"/>
                  <a:pt x="786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/>
          <p:nvPr/>
        </p:nvSpPr>
        <p:spPr>
          <a:xfrm>
            <a:off x="6048375" y="3933824"/>
            <a:ext cx="3095480" cy="1209632"/>
          </a:xfrm>
          <a:custGeom>
            <a:avLst/>
            <a:gdLst/>
            <a:ahLst/>
            <a:cxnLst/>
            <a:rect l="l" t="t" r="r" b="b"/>
            <a:pathLst>
              <a:path w="85369" h="49682" extrusionOk="0">
                <a:moveTo>
                  <a:pt x="39853" y="0"/>
                </a:moveTo>
                <a:cubicBezTo>
                  <a:pt x="29640" y="0"/>
                  <a:pt x="20061" y="4419"/>
                  <a:pt x="14978" y="16809"/>
                </a:cubicBezTo>
                <a:cubicBezTo>
                  <a:pt x="14550" y="17856"/>
                  <a:pt x="14145" y="18964"/>
                  <a:pt x="13788" y="20130"/>
                </a:cubicBezTo>
                <a:cubicBezTo>
                  <a:pt x="9251" y="34680"/>
                  <a:pt x="5346" y="43776"/>
                  <a:pt x="0" y="49682"/>
                </a:cubicBezTo>
                <a:lnTo>
                  <a:pt x="85368" y="49682"/>
                </a:lnTo>
                <a:lnTo>
                  <a:pt x="85368" y="13475"/>
                </a:lnTo>
                <a:cubicBezTo>
                  <a:pt x="79022" y="13011"/>
                  <a:pt x="71771" y="11451"/>
                  <a:pt x="65211" y="7581"/>
                </a:cubicBezTo>
                <a:cubicBezTo>
                  <a:pt x="57939" y="3286"/>
                  <a:pt x="48660" y="0"/>
                  <a:pt x="398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1"/>
          <p:cNvSpPr/>
          <p:nvPr/>
        </p:nvSpPr>
        <p:spPr>
          <a:xfrm>
            <a:off x="0" y="0"/>
            <a:ext cx="1371548" cy="3623293"/>
          </a:xfrm>
          <a:custGeom>
            <a:avLst/>
            <a:gdLst/>
            <a:ahLst/>
            <a:cxnLst/>
            <a:rect l="l" t="t" r="r" b="b"/>
            <a:pathLst>
              <a:path w="60735" h="124469" extrusionOk="0">
                <a:moveTo>
                  <a:pt x="0" y="0"/>
                </a:moveTo>
                <a:lnTo>
                  <a:pt x="0" y="124468"/>
                </a:lnTo>
                <a:cubicBezTo>
                  <a:pt x="7287" y="110704"/>
                  <a:pt x="20455" y="96500"/>
                  <a:pt x="35290" y="88583"/>
                </a:cubicBezTo>
                <a:cubicBezTo>
                  <a:pt x="56972" y="77022"/>
                  <a:pt x="60734" y="54138"/>
                  <a:pt x="47006" y="31266"/>
                </a:cubicBezTo>
                <a:cubicBezTo>
                  <a:pt x="40874" y="21062"/>
                  <a:pt x="36743" y="9585"/>
                  <a:pt x="340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7205715" y="0"/>
            <a:ext cx="1938173" cy="1331870"/>
          </a:xfrm>
          <a:custGeom>
            <a:avLst/>
            <a:gdLst/>
            <a:ahLst/>
            <a:cxnLst/>
            <a:rect l="l" t="t" r="r" b="b"/>
            <a:pathLst>
              <a:path w="66581" h="45753" extrusionOk="0">
                <a:moveTo>
                  <a:pt x="0" y="1"/>
                </a:moveTo>
                <a:cubicBezTo>
                  <a:pt x="8454" y="5239"/>
                  <a:pt x="16121" y="12050"/>
                  <a:pt x="21896" y="20884"/>
                </a:cubicBezTo>
                <a:cubicBezTo>
                  <a:pt x="33742" y="39067"/>
                  <a:pt x="48798" y="45752"/>
                  <a:pt x="63740" y="45752"/>
                </a:cubicBezTo>
                <a:cubicBezTo>
                  <a:pt x="64687" y="45752"/>
                  <a:pt x="65634" y="45725"/>
                  <a:pt x="66580" y="45673"/>
                </a:cubicBezTo>
                <a:lnTo>
                  <a:pt x="66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1"/>
          <p:cNvSpPr txBox="1">
            <a:spLocks noGrp="1"/>
          </p:cNvSpPr>
          <p:nvPr>
            <p:ph type="title" hasCustomPrompt="1"/>
          </p:nvPr>
        </p:nvSpPr>
        <p:spPr>
          <a:xfrm>
            <a:off x="1887750" y="1502025"/>
            <a:ext cx="53685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2313150" y="3039825"/>
            <a:ext cx="45177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4">
  <p:cSld name="CUSTOM_1_1_3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/>
          <p:nvPr/>
        </p:nvSpPr>
        <p:spPr>
          <a:xfrm rot="5400000" flipH="1">
            <a:off x="7284578" y="446950"/>
            <a:ext cx="2306371" cy="1412462"/>
          </a:xfrm>
          <a:custGeom>
            <a:avLst/>
            <a:gdLst/>
            <a:ahLst/>
            <a:cxnLst/>
            <a:rect l="l" t="t" r="r" b="b"/>
            <a:pathLst>
              <a:path w="102097" h="62526" extrusionOk="0">
                <a:moveTo>
                  <a:pt x="6596" y="0"/>
                </a:moveTo>
                <a:cubicBezTo>
                  <a:pt x="7632" y="964"/>
                  <a:pt x="8478" y="2107"/>
                  <a:pt x="9037" y="3441"/>
                </a:cubicBezTo>
                <a:cubicBezTo>
                  <a:pt x="10716" y="7441"/>
                  <a:pt x="9418" y="12085"/>
                  <a:pt x="7406" y="15931"/>
                </a:cubicBezTo>
                <a:cubicBezTo>
                  <a:pt x="5406" y="19776"/>
                  <a:pt x="2691" y="23300"/>
                  <a:pt x="1346" y="27432"/>
                </a:cubicBezTo>
                <a:cubicBezTo>
                  <a:pt x="0" y="31563"/>
                  <a:pt x="405" y="36707"/>
                  <a:pt x="3798" y="39422"/>
                </a:cubicBezTo>
                <a:cubicBezTo>
                  <a:pt x="5354" y="40669"/>
                  <a:pt x="7306" y="41204"/>
                  <a:pt x="9307" y="41204"/>
                </a:cubicBezTo>
                <a:cubicBezTo>
                  <a:pt x="11011" y="41204"/>
                  <a:pt x="12751" y="40816"/>
                  <a:pt x="14312" y="40148"/>
                </a:cubicBezTo>
                <a:cubicBezTo>
                  <a:pt x="17705" y="38695"/>
                  <a:pt x="20467" y="36135"/>
                  <a:pt x="23289" y="33742"/>
                </a:cubicBezTo>
                <a:cubicBezTo>
                  <a:pt x="28778" y="29123"/>
                  <a:pt x="34933" y="24896"/>
                  <a:pt x="41994" y="23598"/>
                </a:cubicBezTo>
                <a:cubicBezTo>
                  <a:pt x="43278" y="23360"/>
                  <a:pt x="44597" y="23240"/>
                  <a:pt x="45919" y="23240"/>
                </a:cubicBezTo>
                <a:cubicBezTo>
                  <a:pt x="51866" y="23240"/>
                  <a:pt x="57876" y="25662"/>
                  <a:pt x="61032" y="30611"/>
                </a:cubicBezTo>
                <a:cubicBezTo>
                  <a:pt x="65747" y="38005"/>
                  <a:pt x="63020" y="48494"/>
                  <a:pt x="68021" y="55697"/>
                </a:cubicBezTo>
                <a:cubicBezTo>
                  <a:pt x="70604" y="59436"/>
                  <a:pt x="74998" y="61686"/>
                  <a:pt x="79498" y="62317"/>
                </a:cubicBezTo>
                <a:cubicBezTo>
                  <a:pt x="80510" y="62459"/>
                  <a:pt x="81527" y="62525"/>
                  <a:pt x="82544" y="62525"/>
                </a:cubicBezTo>
                <a:cubicBezTo>
                  <a:pt x="86054" y="62525"/>
                  <a:pt x="89570" y="61739"/>
                  <a:pt x="92893" y="60567"/>
                </a:cubicBezTo>
                <a:cubicBezTo>
                  <a:pt x="96131" y="59424"/>
                  <a:pt x="99215" y="57876"/>
                  <a:pt x="102096" y="56007"/>
                </a:cubicBezTo>
                <a:lnTo>
                  <a:pt x="1020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4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/>
          <p:nvPr/>
        </p:nvSpPr>
        <p:spPr>
          <a:xfrm>
            <a:off x="5897600" y="0"/>
            <a:ext cx="3292400" cy="1274925"/>
          </a:xfrm>
          <a:custGeom>
            <a:avLst/>
            <a:gdLst/>
            <a:ahLst/>
            <a:cxnLst/>
            <a:rect l="l" t="t" r="r" b="b"/>
            <a:pathLst>
              <a:path w="131696" h="50997" extrusionOk="0">
                <a:moveTo>
                  <a:pt x="0" y="0"/>
                </a:moveTo>
                <a:cubicBezTo>
                  <a:pt x="1251" y="2858"/>
                  <a:pt x="2084" y="5846"/>
                  <a:pt x="2822" y="8811"/>
                </a:cubicBezTo>
                <a:cubicBezTo>
                  <a:pt x="4203" y="14252"/>
                  <a:pt x="5418" y="19824"/>
                  <a:pt x="8823" y="24742"/>
                </a:cubicBezTo>
                <a:cubicBezTo>
                  <a:pt x="12240" y="29671"/>
                  <a:pt x="18336" y="33933"/>
                  <a:pt x="25742" y="34576"/>
                </a:cubicBezTo>
                <a:cubicBezTo>
                  <a:pt x="26429" y="34635"/>
                  <a:pt x="27111" y="34663"/>
                  <a:pt x="27791" y="34663"/>
                </a:cubicBezTo>
                <a:cubicBezTo>
                  <a:pt x="34657" y="34663"/>
                  <a:pt x="41129" y="31812"/>
                  <a:pt x="47316" y="29385"/>
                </a:cubicBezTo>
                <a:cubicBezTo>
                  <a:pt x="52065" y="27527"/>
                  <a:pt x="57509" y="25861"/>
                  <a:pt x="62732" y="25861"/>
                </a:cubicBezTo>
                <a:cubicBezTo>
                  <a:pt x="64972" y="25861"/>
                  <a:pt x="67172" y="26168"/>
                  <a:pt x="69259" y="26897"/>
                </a:cubicBezTo>
                <a:cubicBezTo>
                  <a:pt x="76891" y="29552"/>
                  <a:pt x="79451" y="36505"/>
                  <a:pt x="84392" y="41565"/>
                </a:cubicBezTo>
                <a:cubicBezTo>
                  <a:pt x="90493" y="47804"/>
                  <a:pt x="100854" y="50996"/>
                  <a:pt x="111278" y="50996"/>
                </a:cubicBezTo>
                <a:cubicBezTo>
                  <a:pt x="116985" y="50996"/>
                  <a:pt x="122711" y="50039"/>
                  <a:pt x="127766" y="48102"/>
                </a:cubicBezTo>
                <a:cubicBezTo>
                  <a:pt x="129124" y="47578"/>
                  <a:pt x="130433" y="46994"/>
                  <a:pt x="131696" y="46363"/>
                </a:cubicBezTo>
                <a:lnTo>
                  <a:pt x="1316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>
            <a:off x="1322650" y="2186980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title" idx="2"/>
          </p:nvPr>
        </p:nvSpPr>
        <p:spPr>
          <a:xfrm>
            <a:off x="3655350" y="2186980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title" idx="3"/>
          </p:nvPr>
        </p:nvSpPr>
        <p:spPr>
          <a:xfrm>
            <a:off x="5988050" y="2186980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title" idx="4"/>
          </p:nvPr>
        </p:nvSpPr>
        <p:spPr>
          <a:xfrm>
            <a:off x="1322650" y="3881056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title" idx="5"/>
          </p:nvPr>
        </p:nvSpPr>
        <p:spPr>
          <a:xfrm>
            <a:off x="3655350" y="3881056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title" idx="6"/>
          </p:nvPr>
        </p:nvSpPr>
        <p:spPr>
          <a:xfrm>
            <a:off x="5988050" y="3881056"/>
            <a:ext cx="183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title" idx="7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5">
  <p:cSld name="CUSTOM_1_1_3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4"/>
          <p:cNvSpPr/>
          <p:nvPr/>
        </p:nvSpPr>
        <p:spPr>
          <a:xfrm rot="-5400000">
            <a:off x="7739650" y="60450"/>
            <a:ext cx="1464800" cy="1343900"/>
          </a:xfrm>
          <a:custGeom>
            <a:avLst/>
            <a:gdLst/>
            <a:ahLst/>
            <a:cxnLst/>
            <a:rect l="l" t="t" r="r" b="b"/>
            <a:pathLst>
              <a:path w="58592" h="53756" extrusionOk="0">
                <a:moveTo>
                  <a:pt x="44835" y="0"/>
                </a:moveTo>
                <a:cubicBezTo>
                  <a:pt x="43040" y="0"/>
                  <a:pt x="41302" y="364"/>
                  <a:pt x="39827" y="1368"/>
                </a:cubicBezTo>
                <a:cubicBezTo>
                  <a:pt x="37541" y="2916"/>
                  <a:pt x="36398" y="5702"/>
                  <a:pt x="35934" y="8428"/>
                </a:cubicBezTo>
                <a:cubicBezTo>
                  <a:pt x="35470" y="11155"/>
                  <a:pt x="35565" y="13953"/>
                  <a:pt x="35124" y="16679"/>
                </a:cubicBezTo>
                <a:cubicBezTo>
                  <a:pt x="33946" y="24026"/>
                  <a:pt x="28576" y="30550"/>
                  <a:pt x="21599" y="33122"/>
                </a:cubicBezTo>
                <a:cubicBezTo>
                  <a:pt x="18170" y="34396"/>
                  <a:pt x="14479" y="34753"/>
                  <a:pt x="10955" y="35729"/>
                </a:cubicBezTo>
                <a:cubicBezTo>
                  <a:pt x="7430" y="36706"/>
                  <a:pt x="3882" y="38480"/>
                  <a:pt x="2085" y="41671"/>
                </a:cubicBezTo>
                <a:cubicBezTo>
                  <a:pt x="1" y="45362"/>
                  <a:pt x="811" y="50100"/>
                  <a:pt x="3001" y="53755"/>
                </a:cubicBezTo>
                <a:lnTo>
                  <a:pt x="58592" y="53755"/>
                </a:lnTo>
                <a:lnTo>
                  <a:pt x="58592" y="4023"/>
                </a:lnTo>
                <a:cubicBezTo>
                  <a:pt x="55675" y="2535"/>
                  <a:pt x="52591" y="1380"/>
                  <a:pt x="49400" y="618"/>
                </a:cubicBezTo>
                <a:cubicBezTo>
                  <a:pt x="47923" y="263"/>
                  <a:pt x="46359" y="0"/>
                  <a:pt x="44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4"/>
          <p:cNvSpPr/>
          <p:nvPr/>
        </p:nvSpPr>
        <p:spPr>
          <a:xfrm>
            <a:off x="0" y="4039475"/>
            <a:ext cx="1381450" cy="1104025"/>
          </a:xfrm>
          <a:custGeom>
            <a:avLst/>
            <a:gdLst/>
            <a:ahLst/>
            <a:cxnLst/>
            <a:rect l="l" t="t" r="r" b="b"/>
            <a:pathLst>
              <a:path w="55258" h="44161" extrusionOk="0">
                <a:moveTo>
                  <a:pt x="33537" y="0"/>
                </a:moveTo>
                <a:cubicBezTo>
                  <a:pt x="29058" y="0"/>
                  <a:pt x="24542" y="2237"/>
                  <a:pt x="22087" y="6013"/>
                </a:cubicBezTo>
                <a:cubicBezTo>
                  <a:pt x="20241" y="8870"/>
                  <a:pt x="19229" y="12680"/>
                  <a:pt x="16122" y="14085"/>
                </a:cubicBezTo>
                <a:cubicBezTo>
                  <a:pt x="15326" y="14440"/>
                  <a:pt x="14476" y="14589"/>
                  <a:pt x="13611" y="14589"/>
                </a:cubicBezTo>
                <a:cubicBezTo>
                  <a:pt x="12185" y="14589"/>
                  <a:pt x="10717" y="14186"/>
                  <a:pt x="9383" y="13645"/>
                </a:cubicBezTo>
                <a:cubicBezTo>
                  <a:pt x="7240" y="12776"/>
                  <a:pt x="5216" y="11561"/>
                  <a:pt x="2954" y="11073"/>
                </a:cubicBezTo>
                <a:cubicBezTo>
                  <a:pt x="2206" y="10920"/>
                  <a:pt x="1466" y="10849"/>
                  <a:pt x="722" y="10849"/>
                </a:cubicBezTo>
                <a:cubicBezTo>
                  <a:pt x="482" y="10849"/>
                  <a:pt x="242" y="10856"/>
                  <a:pt x="1" y="10871"/>
                </a:cubicBezTo>
                <a:lnTo>
                  <a:pt x="1" y="44160"/>
                </a:lnTo>
                <a:lnTo>
                  <a:pt x="55258" y="44160"/>
                </a:lnTo>
                <a:cubicBezTo>
                  <a:pt x="54662" y="42303"/>
                  <a:pt x="53829" y="40541"/>
                  <a:pt x="52757" y="38910"/>
                </a:cubicBezTo>
                <a:cubicBezTo>
                  <a:pt x="49721" y="34314"/>
                  <a:pt x="44709" y="30433"/>
                  <a:pt x="44447" y="24920"/>
                </a:cubicBezTo>
                <a:cubicBezTo>
                  <a:pt x="44292" y="21574"/>
                  <a:pt x="46007" y="18431"/>
                  <a:pt x="46471" y="15121"/>
                </a:cubicBezTo>
                <a:cubicBezTo>
                  <a:pt x="47304" y="9168"/>
                  <a:pt x="43566" y="2882"/>
                  <a:pt x="37934" y="774"/>
                </a:cubicBezTo>
                <a:cubicBezTo>
                  <a:pt x="36525" y="250"/>
                  <a:pt x="35033" y="0"/>
                  <a:pt x="335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6">
  <p:cSld name="CUSTOM_1_1_3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6424793" y="3392155"/>
            <a:ext cx="2719205" cy="1751350"/>
          </a:xfrm>
          <a:custGeom>
            <a:avLst/>
            <a:gdLst/>
            <a:ahLst/>
            <a:cxnLst/>
            <a:rect l="l" t="t" r="r" b="b"/>
            <a:pathLst>
              <a:path w="87154" h="56133" extrusionOk="0">
                <a:moveTo>
                  <a:pt x="77010" y="0"/>
                </a:moveTo>
                <a:cubicBezTo>
                  <a:pt x="73626" y="0"/>
                  <a:pt x="70307" y="872"/>
                  <a:pt x="67640" y="2911"/>
                </a:cubicBezTo>
                <a:cubicBezTo>
                  <a:pt x="62949" y="6495"/>
                  <a:pt x="61294" y="12674"/>
                  <a:pt x="59460" y="18282"/>
                </a:cubicBezTo>
                <a:cubicBezTo>
                  <a:pt x="57615" y="23890"/>
                  <a:pt x="54721" y="29950"/>
                  <a:pt x="49137" y="31855"/>
                </a:cubicBezTo>
                <a:cubicBezTo>
                  <a:pt x="47854" y="32294"/>
                  <a:pt x="46558" y="32474"/>
                  <a:pt x="45253" y="32474"/>
                </a:cubicBezTo>
                <a:cubicBezTo>
                  <a:pt x="40321" y="32474"/>
                  <a:pt x="35255" y="29907"/>
                  <a:pt x="30218" y="29022"/>
                </a:cubicBezTo>
                <a:cubicBezTo>
                  <a:pt x="28971" y="28800"/>
                  <a:pt x="27719" y="28694"/>
                  <a:pt x="26472" y="28694"/>
                </a:cubicBezTo>
                <a:cubicBezTo>
                  <a:pt x="15576" y="28694"/>
                  <a:pt x="5107" y="36818"/>
                  <a:pt x="1560" y="47310"/>
                </a:cubicBezTo>
                <a:cubicBezTo>
                  <a:pt x="596" y="50167"/>
                  <a:pt x="96" y="53144"/>
                  <a:pt x="0" y="56132"/>
                </a:cubicBezTo>
                <a:lnTo>
                  <a:pt x="87154" y="56132"/>
                </a:lnTo>
                <a:lnTo>
                  <a:pt x="87154" y="2447"/>
                </a:lnTo>
                <a:cubicBezTo>
                  <a:pt x="86142" y="1983"/>
                  <a:pt x="85118" y="1554"/>
                  <a:pt x="84058" y="1197"/>
                </a:cubicBezTo>
                <a:cubicBezTo>
                  <a:pt x="81813" y="434"/>
                  <a:pt x="79395" y="0"/>
                  <a:pt x="770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7">
  <p:cSld name="CUSTOM_1_1_3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6"/>
          <p:cNvSpPr/>
          <p:nvPr/>
        </p:nvSpPr>
        <p:spPr>
          <a:xfrm rot="-5400000" flipH="1">
            <a:off x="6095548" y="714890"/>
            <a:ext cx="3763362" cy="2333558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CUSTOM_6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subTitle" idx="1"/>
          </p:nvPr>
        </p:nvSpPr>
        <p:spPr>
          <a:xfrm>
            <a:off x="4657176" y="3565025"/>
            <a:ext cx="3240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subTitle" idx="2"/>
          </p:nvPr>
        </p:nvSpPr>
        <p:spPr>
          <a:xfrm>
            <a:off x="1197800" y="3565025"/>
            <a:ext cx="3240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4657178" y="4027575"/>
            <a:ext cx="32370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ubTitle" idx="4"/>
          </p:nvPr>
        </p:nvSpPr>
        <p:spPr>
          <a:xfrm>
            <a:off x="1197800" y="4027575"/>
            <a:ext cx="32370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/>
          <p:nvPr/>
        </p:nvSpPr>
        <p:spPr>
          <a:xfrm flipH="1">
            <a:off x="56" y="4349800"/>
            <a:ext cx="2033844" cy="829540"/>
          </a:xfrm>
          <a:custGeom>
            <a:avLst/>
            <a:gdLst/>
            <a:ahLst/>
            <a:cxnLst/>
            <a:rect l="l" t="t" r="r" b="b"/>
            <a:pathLst>
              <a:path w="51709" h="47661" extrusionOk="0">
                <a:moveTo>
                  <a:pt x="48879" y="0"/>
                </a:moveTo>
                <a:cubicBezTo>
                  <a:pt x="48192" y="0"/>
                  <a:pt x="47477" y="32"/>
                  <a:pt x="46732" y="95"/>
                </a:cubicBezTo>
                <a:cubicBezTo>
                  <a:pt x="41505" y="535"/>
                  <a:pt x="37207" y="3333"/>
                  <a:pt x="35600" y="8453"/>
                </a:cubicBezTo>
                <a:cubicBezTo>
                  <a:pt x="33897" y="13870"/>
                  <a:pt x="35397" y="19978"/>
                  <a:pt x="32552" y="25086"/>
                </a:cubicBezTo>
                <a:cubicBezTo>
                  <a:pt x="31191" y="27527"/>
                  <a:pt x="28553" y="29447"/>
                  <a:pt x="25851" y="29447"/>
                </a:cubicBezTo>
                <a:cubicBezTo>
                  <a:pt x="25338" y="29447"/>
                  <a:pt x="24822" y="29378"/>
                  <a:pt x="24313" y="29229"/>
                </a:cubicBezTo>
                <a:cubicBezTo>
                  <a:pt x="21217" y="28312"/>
                  <a:pt x="19467" y="24955"/>
                  <a:pt x="16550" y="23586"/>
                </a:cubicBezTo>
                <a:cubicBezTo>
                  <a:pt x="15628" y="23153"/>
                  <a:pt x="14652" y="22956"/>
                  <a:pt x="13670" y="22956"/>
                </a:cubicBezTo>
                <a:cubicBezTo>
                  <a:pt x="10653" y="22956"/>
                  <a:pt x="7568" y="24807"/>
                  <a:pt x="5763" y="27348"/>
                </a:cubicBezTo>
                <a:cubicBezTo>
                  <a:pt x="3358" y="30717"/>
                  <a:pt x="2643" y="34968"/>
                  <a:pt x="2012" y="39052"/>
                </a:cubicBezTo>
                <a:cubicBezTo>
                  <a:pt x="1560" y="41969"/>
                  <a:pt x="1084" y="44957"/>
                  <a:pt x="0" y="47660"/>
                </a:cubicBezTo>
                <a:lnTo>
                  <a:pt x="51709" y="47660"/>
                </a:lnTo>
                <a:lnTo>
                  <a:pt x="51709" y="202"/>
                </a:lnTo>
                <a:cubicBezTo>
                  <a:pt x="50825" y="68"/>
                  <a:pt x="49883" y="0"/>
                  <a:pt x="48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_1_1">
    <p:bg>
      <p:bgPr>
        <a:solidFill>
          <a:schemeClr val="dk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/>
          <p:nvPr/>
        </p:nvSpPr>
        <p:spPr>
          <a:xfrm>
            <a:off x="325" y="-5875"/>
            <a:ext cx="4781266" cy="1691684"/>
          </a:xfrm>
          <a:custGeom>
            <a:avLst/>
            <a:gdLst/>
            <a:ahLst/>
            <a:cxnLst/>
            <a:rect l="l" t="t" r="r" b="b"/>
            <a:pathLst>
              <a:path w="187869" h="92784" extrusionOk="0">
                <a:moveTo>
                  <a:pt x="0" y="0"/>
                </a:moveTo>
                <a:lnTo>
                  <a:pt x="0" y="88451"/>
                </a:lnTo>
                <a:cubicBezTo>
                  <a:pt x="6642" y="90901"/>
                  <a:pt x="13467" y="92783"/>
                  <a:pt x="20580" y="92783"/>
                </a:cubicBezTo>
                <a:cubicBezTo>
                  <a:pt x="25910" y="92783"/>
                  <a:pt x="31402" y="91726"/>
                  <a:pt x="37100" y="89059"/>
                </a:cubicBezTo>
                <a:cubicBezTo>
                  <a:pt x="73488" y="72004"/>
                  <a:pt x="63959" y="30841"/>
                  <a:pt x="105814" y="30841"/>
                </a:cubicBezTo>
                <a:cubicBezTo>
                  <a:pt x="109221" y="30841"/>
                  <a:pt x="112969" y="31114"/>
                  <a:pt x="117110" y="31694"/>
                </a:cubicBezTo>
                <a:cubicBezTo>
                  <a:pt x="124999" y="32800"/>
                  <a:pt x="132019" y="33299"/>
                  <a:pt x="138264" y="33299"/>
                </a:cubicBezTo>
                <a:cubicBezTo>
                  <a:pt x="178943" y="33299"/>
                  <a:pt x="186744" y="12149"/>
                  <a:pt x="187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733600" y="900925"/>
            <a:ext cx="33834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subTitle" idx="1"/>
          </p:nvPr>
        </p:nvSpPr>
        <p:spPr>
          <a:xfrm>
            <a:off x="733600" y="1639700"/>
            <a:ext cx="33834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subTitle" idx="2"/>
          </p:nvPr>
        </p:nvSpPr>
        <p:spPr>
          <a:xfrm>
            <a:off x="733600" y="3177400"/>
            <a:ext cx="38385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None/>
              <a:defRPr sz="1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subTitle" idx="3"/>
          </p:nvPr>
        </p:nvSpPr>
        <p:spPr>
          <a:xfrm>
            <a:off x="733600" y="4265093"/>
            <a:ext cx="33834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"/>
              <a:buNone/>
              <a:defRPr sz="12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">
  <p:cSld name="CUSTOM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1"/>
          <p:cNvSpPr txBox="1">
            <a:spLocks noGrp="1"/>
          </p:cNvSpPr>
          <p:nvPr>
            <p:ph type="subTitle" idx="1"/>
          </p:nvPr>
        </p:nvSpPr>
        <p:spPr>
          <a:xfrm>
            <a:off x="782250" y="3798625"/>
            <a:ext cx="22128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41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42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1"/>
          <p:cNvSpPr txBox="1">
            <a:spLocks noGrp="1"/>
          </p:cNvSpPr>
          <p:nvPr>
            <p:ph type="subTitle" idx="2"/>
          </p:nvPr>
        </p:nvSpPr>
        <p:spPr>
          <a:xfrm>
            <a:off x="2125398" y="1741225"/>
            <a:ext cx="22128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subTitle" idx="3"/>
          </p:nvPr>
        </p:nvSpPr>
        <p:spPr>
          <a:xfrm>
            <a:off x="3469425" y="3798625"/>
            <a:ext cx="22128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4"/>
          </p:nvPr>
        </p:nvSpPr>
        <p:spPr>
          <a:xfrm>
            <a:off x="4813573" y="1741225"/>
            <a:ext cx="2211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41"/>
          <p:cNvSpPr txBox="1">
            <a:spLocks noGrp="1"/>
          </p:cNvSpPr>
          <p:nvPr>
            <p:ph type="subTitle" idx="5"/>
          </p:nvPr>
        </p:nvSpPr>
        <p:spPr>
          <a:xfrm>
            <a:off x="6156600" y="3798625"/>
            <a:ext cx="22110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3259" y="-27466"/>
            <a:ext cx="6227072" cy="5186517"/>
          </a:xfrm>
          <a:custGeom>
            <a:avLst/>
            <a:gdLst/>
            <a:ahLst/>
            <a:cxnLst/>
            <a:rect l="l" t="t" r="r" b="b"/>
            <a:pathLst>
              <a:path w="194596" h="160735" extrusionOk="0">
                <a:moveTo>
                  <a:pt x="0" y="0"/>
                </a:moveTo>
                <a:lnTo>
                  <a:pt x="0" y="160734"/>
                </a:lnTo>
                <a:lnTo>
                  <a:pt x="151138" y="160734"/>
                </a:lnTo>
                <a:cubicBezTo>
                  <a:pt x="150209" y="159079"/>
                  <a:pt x="149364" y="157365"/>
                  <a:pt x="148638" y="155591"/>
                </a:cubicBezTo>
                <a:cubicBezTo>
                  <a:pt x="144887" y="146518"/>
                  <a:pt x="144280" y="135874"/>
                  <a:pt x="148423" y="126968"/>
                </a:cubicBezTo>
                <a:cubicBezTo>
                  <a:pt x="156401" y="109787"/>
                  <a:pt x="178927" y="103406"/>
                  <a:pt x="187547" y="86534"/>
                </a:cubicBezTo>
                <a:cubicBezTo>
                  <a:pt x="194596" y="72723"/>
                  <a:pt x="189976" y="55126"/>
                  <a:pt x="179844" y="43386"/>
                </a:cubicBezTo>
                <a:cubicBezTo>
                  <a:pt x="169712" y="31647"/>
                  <a:pt x="155103" y="24777"/>
                  <a:pt x="140482" y="19610"/>
                </a:cubicBezTo>
                <a:cubicBezTo>
                  <a:pt x="132957" y="16954"/>
                  <a:pt x="125159" y="14585"/>
                  <a:pt x="118741" y="9858"/>
                </a:cubicBezTo>
                <a:cubicBezTo>
                  <a:pt x="115276" y="7299"/>
                  <a:pt x="112252" y="3858"/>
                  <a:pt x="1103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150" y="1258125"/>
            <a:ext cx="3843000" cy="23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800"/>
              <a:buFont typeface="Passion One"/>
              <a:buNone/>
              <a:defRPr sz="65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150" y="3636200"/>
            <a:ext cx="26307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0926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6675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6494713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R="118871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750786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7325" y="37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325" y="1230875"/>
            <a:ext cx="679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781300" y="2370975"/>
            <a:ext cx="1362700" cy="2772525"/>
          </a:xfrm>
          <a:custGeom>
            <a:avLst/>
            <a:gdLst/>
            <a:ahLst/>
            <a:cxnLst/>
            <a:rect l="l" t="t" r="r" b="b"/>
            <a:pathLst>
              <a:path w="54508" h="110901" extrusionOk="0">
                <a:moveTo>
                  <a:pt x="50274" y="0"/>
                </a:moveTo>
                <a:cubicBezTo>
                  <a:pt x="44166" y="0"/>
                  <a:pt x="37586" y="2623"/>
                  <a:pt x="30647" y="8935"/>
                </a:cubicBezTo>
                <a:cubicBezTo>
                  <a:pt x="23277" y="15615"/>
                  <a:pt x="20015" y="24794"/>
                  <a:pt x="23491" y="34391"/>
                </a:cubicBezTo>
                <a:cubicBezTo>
                  <a:pt x="27159" y="44511"/>
                  <a:pt x="36481" y="52000"/>
                  <a:pt x="38077" y="62990"/>
                </a:cubicBezTo>
                <a:cubicBezTo>
                  <a:pt x="38981" y="69229"/>
                  <a:pt x="36303" y="76468"/>
                  <a:pt x="30409" y="78730"/>
                </a:cubicBezTo>
                <a:cubicBezTo>
                  <a:pt x="28799" y="79347"/>
                  <a:pt x="27126" y="79548"/>
                  <a:pt x="25419" y="79548"/>
                </a:cubicBezTo>
                <a:cubicBezTo>
                  <a:pt x="22209" y="79548"/>
                  <a:pt x="18879" y="78835"/>
                  <a:pt x="15626" y="78835"/>
                </a:cubicBezTo>
                <a:cubicBezTo>
                  <a:pt x="14469" y="78835"/>
                  <a:pt x="13321" y="78926"/>
                  <a:pt x="12192" y="79170"/>
                </a:cubicBezTo>
                <a:cubicBezTo>
                  <a:pt x="4525" y="80837"/>
                  <a:pt x="0" y="89433"/>
                  <a:pt x="250" y="97291"/>
                </a:cubicBezTo>
                <a:cubicBezTo>
                  <a:pt x="405" y="102030"/>
                  <a:pt x="1870" y="106555"/>
                  <a:pt x="3834" y="110900"/>
                </a:cubicBezTo>
                <a:lnTo>
                  <a:pt x="54507" y="110900"/>
                </a:lnTo>
                <a:lnTo>
                  <a:pt x="54507" y="422"/>
                </a:lnTo>
                <a:cubicBezTo>
                  <a:pt x="53123" y="146"/>
                  <a:pt x="51711" y="0"/>
                  <a:pt x="502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4398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4572341" y="-92544"/>
            <a:ext cx="4572032" cy="5239961"/>
          </a:xfrm>
          <a:custGeom>
            <a:avLst/>
            <a:gdLst/>
            <a:ahLst/>
            <a:cxnLst/>
            <a:rect l="l" t="t" r="r" b="b"/>
            <a:pathLst>
              <a:path w="142876" h="160735" extrusionOk="0">
                <a:moveTo>
                  <a:pt x="1" y="1"/>
                </a:moveTo>
                <a:lnTo>
                  <a:pt x="1" y="160735"/>
                </a:lnTo>
                <a:lnTo>
                  <a:pt x="142876" y="160735"/>
                </a:lnTo>
                <a:lnTo>
                  <a:pt x="1428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4629103" y="444021"/>
            <a:ext cx="4182656" cy="4702944"/>
          </a:xfrm>
          <a:custGeom>
            <a:avLst/>
            <a:gdLst/>
            <a:ahLst/>
            <a:cxnLst/>
            <a:rect l="l" t="t" r="r" b="b"/>
            <a:pathLst>
              <a:path w="130708" h="146967" extrusionOk="0">
                <a:moveTo>
                  <a:pt x="74489" y="0"/>
                </a:moveTo>
                <a:cubicBezTo>
                  <a:pt x="72000" y="0"/>
                  <a:pt x="69515" y="149"/>
                  <a:pt x="67057" y="449"/>
                </a:cubicBezTo>
                <a:cubicBezTo>
                  <a:pt x="35434" y="4307"/>
                  <a:pt x="1" y="32012"/>
                  <a:pt x="13824" y="67791"/>
                </a:cubicBezTo>
                <a:cubicBezTo>
                  <a:pt x="16443" y="74589"/>
                  <a:pt x="20908" y="80542"/>
                  <a:pt x="23742" y="87245"/>
                </a:cubicBezTo>
                <a:cubicBezTo>
                  <a:pt x="31564" y="105724"/>
                  <a:pt x="26159" y="126631"/>
                  <a:pt x="23730" y="146967"/>
                </a:cubicBezTo>
                <a:lnTo>
                  <a:pt x="118873" y="146967"/>
                </a:lnTo>
                <a:cubicBezTo>
                  <a:pt x="118968" y="145955"/>
                  <a:pt x="118980" y="144919"/>
                  <a:pt x="118909" y="143871"/>
                </a:cubicBezTo>
                <a:cubicBezTo>
                  <a:pt x="118325" y="134715"/>
                  <a:pt x="111765" y="127238"/>
                  <a:pt x="106086" y="120023"/>
                </a:cubicBezTo>
                <a:cubicBezTo>
                  <a:pt x="100418" y="112796"/>
                  <a:pt x="95084" y="103819"/>
                  <a:pt x="97442" y="94937"/>
                </a:cubicBezTo>
                <a:cubicBezTo>
                  <a:pt x="100025" y="85197"/>
                  <a:pt x="110479" y="80197"/>
                  <a:pt x="117444" y="72910"/>
                </a:cubicBezTo>
                <a:cubicBezTo>
                  <a:pt x="130708" y="59039"/>
                  <a:pt x="130231" y="35251"/>
                  <a:pt x="118504" y="20047"/>
                </a:cubicBezTo>
                <a:cubicBezTo>
                  <a:pt x="108299" y="6803"/>
                  <a:pt x="91301" y="0"/>
                  <a:pt x="74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325" y="-95250"/>
            <a:ext cx="4572032" cy="5239961"/>
          </a:xfrm>
          <a:custGeom>
            <a:avLst/>
            <a:gdLst/>
            <a:ahLst/>
            <a:cxnLst/>
            <a:rect l="l" t="t" r="r" b="b"/>
            <a:pathLst>
              <a:path w="142876" h="160735" extrusionOk="0">
                <a:moveTo>
                  <a:pt x="1" y="0"/>
                </a:moveTo>
                <a:lnTo>
                  <a:pt x="1" y="160734"/>
                </a:lnTo>
                <a:lnTo>
                  <a:pt x="142876" y="160734"/>
                </a:lnTo>
                <a:lnTo>
                  <a:pt x="14287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35" y="654741"/>
            <a:ext cx="4256576" cy="4489952"/>
          </a:xfrm>
          <a:custGeom>
            <a:avLst/>
            <a:gdLst/>
            <a:ahLst/>
            <a:cxnLst/>
            <a:rect l="l" t="t" r="r" b="b"/>
            <a:pathLst>
              <a:path w="133018" h="140311" extrusionOk="0">
                <a:moveTo>
                  <a:pt x="71205" y="1"/>
                </a:moveTo>
                <a:cubicBezTo>
                  <a:pt x="55200" y="1"/>
                  <a:pt x="39175" y="5665"/>
                  <a:pt x="26921" y="15998"/>
                </a:cubicBezTo>
                <a:cubicBezTo>
                  <a:pt x="21611" y="20462"/>
                  <a:pt x="16931" y="25868"/>
                  <a:pt x="14276" y="32285"/>
                </a:cubicBezTo>
                <a:cubicBezTo>
                  <a:pt x="11633" y="38703"/>
                  <a:pt x="11205" y="46227"/>
                  <a:pt x="14122" y="52514"/>
                </a:cubicBezTo>
                <a:cubicBezTo>
                  <a:pt x="19765" y="64658"/>
                  <a:pt x="35684" y="69171"/>
                  <a:pt x="41780" y="81089"/>
                </a:cubicBezTo>
                <a:cubicBezTo>
                  <a:pt x="46769" y="90852"/>
                  <a:pt x="43494" y="103294"/>
                  <a:pt x="36327" y="111593"/>
                </a:cubicBezTo>
                <a:cubicBezTo>
                  <a:pt x="29171" y="119891"/>
                  <a:pt x="18848" y="124749"/>
                  <a:pt x="8514" y="128392"/>
                </a:cubicBezTo>
                <a:cubicBezTo>
                  <a:pt x="5668" y="129392"/>
                  <a:pt x="2775" y="130345"/>
                  <a:pt x="1" y="131512"/>
                </a:cubicBezTo>
                <a:lnTo>
                  <a:pt x="1" y="140310"/>
                </a:lnTo>
                <a:lnTo>
                  <a:pt x="97787" y="140310"/>
                </a:lnTo>
                <a:cubicBezTo>
                  <a:pt x="102561" y="131928"/>
                  <a:pt x="107443" y="123594"/>
                  <a:pt x="111967" y="115117"/>
                </a:cubicBezTo>
                <a:cubicBezTo>
                  <a:pt x="123564" y="93352"/>
                  <a:pt x="133017" y="68909"/>
                  <a:pt x="130600" y="43811"/>
                </a:cubicBezTo>
                <a:cubicBezTo>
                  <a:pt x="128374" y="20724"/>
                  <a:pt x="104871" y="5091"/>
                  <a:pt x="83214" y="1091"/>
                </a:cubicBezTo>
                <a:cubicBezTo>
                  <a:pt x="79252" y="359"/>
                  <a:pt x="75229" y="1"/>
                  <a:pt x="712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46600" y="1440875"/>
            <a:ext cx="2478000" cy="44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048100" y="1998420"/>
            <a:ext cx="2476500" cy="62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5618601" y="1440875"/>
            <a:ext cx="2478000" cy="44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620106" y="1997875"/>
            <a:ext cx="2476500" cy="62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6369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92486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-2725" y="-6675"/>
            <a:ext cx="1273581" cy="2330705"/>
          </a:xfrm>
          <a:custGeom>
            <a:avLst/>
            <a:gdLst/>
            <a:ahLst/>
            <a:cxnLst/>
            <a:rect l="l" t="t" r="r" b="b"/>
            <a:pathLst>
              <a:path w="84750" h="155096" extrusionOk="0">
                <a:moveTo>
                  <a:pt x="1" y="0"/>
                </a:moveTo>
                <a:lnTo>
                  <a:pt x="12" y="155079"/>
                </a:lnTo>
                <a:cubicBezTo>
                  <a:pt x="12" y="155079"/>
                  <a:pt x="270" y="155096"/>
                  <a:pt x="730" y="155096"/>
                </a:cubicBezTo>
                <a:cubicBezTo>
                  <a:pt x="4563" y="155096"/>
                  <a:pt x="22468" y="153909"/>
                  <a:pt x="22468" y="131742"/>
                </a:cubicBezTo>
                <a:cubicBezTo>
                  <a:pt x="22468" y="106918"/>
                  <a:pt x="23277" y="87594"/>
                  <a:pt x="56960" y="82058"/>
                </a:cubicBezTo>
                <a:cubicBezTo>
                  <a:pt x="84416" y="77545"/>
                  <a:pt x="84749" y="34933"/>
                  <a:pt x="62294" y="25610"/>
                </a:cubicBezTo>
                <a:cubicBezTo>
                  <a:pt x="39839" y="16288"/>
                  <a:pt x="39839" y="0"/>
                  <a:pt x="398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617381" y="-6675"/>
            <a:ext cx="2529557" cy="813604"/>
          </a:xfrm>
          <a:custGeom>
            <a:avLst/>
            <a:gdLst/>
            <a:ahLst/>
            <a:cxnLst/>
            <a:rect l="l" t="t" r="r" b="b"/>
            <a:pathLst>
              <a:path w="84856" h="27293" extrusionOk="0">
                <a:moveTo>
                  <a:pt x="0" y="0"/>
                </a:moveTo>
                <a:cubicBezTo>
                  <a:pt x="0" y="0"/>
                  <a:pt x="2196" y="19248"/>
                  <a:pt x="19093" y="19248"/>
                </a:cubicBezTo>
                <a:cubicBezTo>
                  <a:pt x="21187" y="19248"/>
                  <a:pt x="23506" y="18952"/>
                  <a:pt x="26075" y="18288"/>
                </a:cubicBezTo>
                <a:cubicBezTo>
                  <a:pt x="32768" y="16554"/>
                  <a:pt x="37881" y="15859"/>
                  <a:pt x="41965" y="15859"/>
                </a:cubicBezTo>
                <a:cubicBezTo>
                  <a:pt x="58527" y="15859"/>
                  <a:pt x="58183" y="27293"/>
                  <a:pt x="77764" y="27293"/>
                </a:cubicBezTo>
                <a:cubicBezTo>
                  <a:pt x="78591" y="27293"/>
                  <a:pt x="79454" y="27272"/>
                  <a:pt x="80355" y="27230"/>
                </a:cubicBezTo>
                <a:cubicBezTo>
                  <a:pt x="81951" y="27146"/>
                  <a:pt x="83451" y="26980"/>
                  <a:pt x="84856" y="26718"/>
                </a:cubicBezTo>
                <a:lnTo>
                  <a:pt x="848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2603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4978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flipH="1">
            <a:off x="6561091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flipH="1">
            <a:off x="-8337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2628892" y="3129697"/>
            <a:ext cx="38862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R="118871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628892" y="1221200"/>
            <a:ext cx="3886200" cy="1096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375162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15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6048375" y="3933824"/>
            <a:ext cx="3095480" cy="1209632"/>
          </a:xfrm>
          <a:custGeom>
            <a:avLst/>
            <a:gdLst/>
            <a:ahLst/>
            <a:cxnLst/>
            <a:rect l="l" t="t" r="r" b="b"/>
            <a:pathLst>
              <a:path w="85369" h="49682" extrusionOk="0">
                <a:moveTo>
                  <a:pt x="39853" y="0"/>
                </a:moveTo>
                <a:cubicBezTo>
                  <a:pt x="29640" y="0"/>
                  <a:pt x="20061" y="4419"/>
                  <a:pt x="14978" y="16809"/>
                </a:cubicBezTo>
                <a:cubicBezTo>
                  <a:pt x="14550" y="17856"/>
                  <a:pt x="14145" y="18964"/>
                  <a:pt x="13788" y="20130"/>
                </a:cubicBezTo>
                <a:cubicBezTo>
                  <a:pt x="9251" y="34680"/>
                  <a:pt x="5346" y="43776"/>
                  <a:pt x="0" y="49682"/>
                </a:cubicBezTo>
                <a:lnTo>
                  <a:pt x="85368" y="49682"/>
                </a:lnTo>
                <a:lnTo>
                  <a:pt x="85368" y="13475"/>
                </a:lnTo>
                <a:cubicBezTo>
                  <a:pt x="79022" y="13011"/>
                  <a:pt x="71771" y="11451"/>
                  <a:pt x="65211" y="7581"/>
                </a:cubicBezTo>
                <a:cubicBezTo>
                  <a:pt x="57939" y="3286"/>
                  <a:pt x="48660" y="0"/>
                  <a:pt x="3985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0" y="0"/>
            <a:ext cx="1371548" cy="3623293"/>
          </a:xfrm>
          <a:custGeom>
            <a:avLst/>
            <a:gdLst/>
            <a:ahLst/>
            <a:cxnLst/>
            <a:rect l="l" t="t" r="r" b="b"/>
            <a:pathLst>
              <a:path w="60735" h="124469" extrusionOk="0">
                <a:moveTo>
                  <a:pt x="0" y="0"/>
                </a:moveTo>
                <a:lnTo>
                  <a:pt x="0" y="124468"/>
                </a:lnTo>
                <a:cubicBezTo>
                  <a:pt x="7287" y="110704"/>
                  <a:pt x="20455" y="96500"/>
                  <a:pt x="35290" y="88583"/>
                </a:cubicBezTo>
                <a:cubicBezTo>
                  <a:pt x="56972" y="77022"/>
                  <a:pt x="60734" y="54138"/>
                  <a:pt x="47006" y="31266"/>
                </a:cubicBezTo>
                <a:cubicBezTo>
                  <a:pt x="40874" y="21062"/>
                  <a:pt x="36743" y="9585"/>
                  <a:pt x="340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7205715" y="0"/>
            <a:ext cx="1938173" cy="1331870"/>
          </a:xfrm>
          <a:custGeom>
            <a:avLst/>
            <a:gdLst/>
            <a:ahLst/>
            <a:cxnLst/>
            <a:rect l="l" t="t" r="r" b="b"/>
            <a:pathLst>
              <a:path w="66581" h="45753" extrusionOk="0">
                <a:moveTo>
                  <a:pt x="0" y="1"/>
                </a:moveTo>
                <a:cubicBezTo>
                  <a:pt x="8454" y="5239"/>
                  <a:pt x="16121" y="12050"/>
                  <a:pt x="21896" y="20884"/>
                </a:cubicBezTo>
                <a:cubicBezTo>
                  <a:pt x="33742" y="39067"/>
                  <a:pt x="48798" y="45752"/>
                  <a:pt x="63740" y="45752"/>
                </a:cubicBezTo>
                <a:cubicBezTo>
                  <a:pt x="64687" y="45752"/>
                  <a:pt x="65634" y="45725"/>
                  <a:pt x="66580" y="45673"/>
                </a:cubicBezTo>
                <a:lnTo>
                  <a:pt x="66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1887750" y="1502025"/>
            <a:ext cx="5368500" cy="153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2313150" y="3039825"/>
            <a:ext cx="4517700" cy="77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12188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14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-27469" y="2888659"/>
            <a:ext cx="1040325" cy="2268575"/>
          </a:xfrm>
          <a:custGeom>
            <a:avLst/>
            <a:gdLst/>
            <a:ahLst/>
            <a:cxnLst/>
            <a:rect l="l" t="t" r="r" b="b"/>
            <a:pathLst>
              <a:path w="41613" h="90743" extrusionOk="0">
                <a:moveTo>
                  <a:pt x="1728" y="1"/>
                </a:moveTo>
                <a:cubicBezTo>
                  <a:pt x="671" y="1"/>
                  <a:pt x="1" y="124"/>
                  <a:pt x="1" y="124"/>
                </a:cubicBezTo>
                <a:lnTo>
                  <a:pt x="132" y="90742"/>
                </a:lnTo>
                <a:lnTo>
                  <a:pt x="36458" y="90742"/>
                </a:lnTo>
                <a:cubicBezTo>
                  <a:pt x="21718" y="78765"/>
                  <a:pt x="41613" y="68287"/>
                  <a:pt x="35124" y="54440"/>
                </a:cubicBezTo>
                <a:cubicBezTo>
                  <a:pt x="28469" y="40248"/>
                  <a:pt x="11645" y="45415"/>
                  <a:pt x="14431" y="25579"/>
                </a:cubicBezTo>
                <a:cubicBezTo>
                  <a:pt x="17708" y="2225"/>
                  <a:pt x="6222" y="1"/>
                  <a:pt x="17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446050" y="0"/>
            <a:ext cx="1734450" cy="2945625"/>
          </a:xfrm>
          <a:custGeom>
            <a:avLst/>
            <a:gdLst/>
            <a:ahLst/>
            <a:cxnLst/>
            <a:rect l="l" t="t" r="r" b="b"/>
            <a:pathLst>
              <a:path w="69378" h="117825" extrusionOk="0">
                <a:moveTo>
                  <a:pt x="0" y="0"/>
                </a:moveTo>
                <a:cubicBezTo>
                  <a:pt x="357" y="2667"/>
                  <a:pt x="1131" y="5394"/>
                  <a:pt x="2441" y="8180"/>
                </a:cubicBezTo>
                <a:cubicBezTo>
                  <a:pt x="15836" y="36766"/>
                  <a:pt x="49721" y="26348"/>
                  <a:pt x="44113" y="66306"/>
                </a:cubicBezTo>
                <a:cubicBezTo>
                  <a:pt x="37588" y="112788"/>
                  <a:pt x="60103" y="117717"/>
                  <a:pt x="69378" y="117824"/>
                </a:cubicBezTo>
                <a:lnTo>
                  <a:pt x="693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5225142" y="1441626"/>
            <a:ext cx="2560200" cy="407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/>
          </p:nvPr>
        </p:nvSpPr>
        <p:spPr>
          <a:xfrm>
            <a:off x="5225142" y="3502726"/>
            <a:ext cx="2560200" cy="407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/>
          </p:nvPr>
        </p:nvSpPr>
        <p:spPr>
          <a:xfrm>
            <a:off x="1344831" y="3502726"/>
            <a:ext cx="2560200" cy="407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/>
          </p:nvPr>
        </p:nvSpPr>
        <p:spPr>
          <a:xfrm>
            <a:off x="1344831" y="1441626"/>
            <a:ext cx="2560200" cy="407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344831" y="1871310"/>
            <a:ext cx="2560200" cy="56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5226342" y="1871310"/>
            <a:ext cx="2557800" cy="56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1344831" y="3932410"/>
            <a:ext cx="2560200" cy="56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7"/>
          </p:nvPr>
        </p:nvSpPr>
        <p:spPr>
          <a:xfrm>
            <a:off x="5226192" y="3932410"/>
            <a:ext cx="2558100" cy="56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2270781" y="1153575"/>
            <a:ext cx="708300" cy="261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 hasCustomPrompt="1"/>
          </p:nvPr>
        </p:nvSpPr>
        <p:spPr>
          <a:xfrm>
            <a:off x="6151092" y="1153575"/>
            <a:ext cx="708300" cy="261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2270781" y="3223895"/>
            <a:ext cx="708300" cy="261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4" hasCustomPrompt="1"/>
          </p:nvPr>
        </p:nvSpPr>
        <p:spPr>
          <a:xfrm>
            <a:off x="6151092" y="3223895"/>
            <a:ext cx="708300" cy="261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382066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 + One Colum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-8531" y="-4018"/>
            <a:ext cx="5097024" cy="5143520"/>
          </a:xfrm>
          <a:custGeom>
            <a:avLst/>
            <a:gdLst/>
            <a:ahLst/>
            <a:cxnLst/>
            <a:rect l="l" t="t" r="r" b="b"/>
            <a:pathLst>
              <a:path w="159282" h="160735" extrusionOk="0">
                <a:moveTo>
                  <a:pt x="0" y="0"/>
                </a:moveTo>
                <a:lnTo>
                  <a:pt x="0" y="160734"/>
                </a:lnTo>
                <a:lnTo>
                  <a:pt x="17717" y="160734"/>
                </a:lnTo>
                <a:cubicBezTo>
                  <a:pt x="42624" y="132171"/>
                  <a:pt x="80129" y="122658"/>
                  <a:pt x="105370" y="110549"/>
                </a:cubicBezTo>
                <a:cubicBezTo>
                  <a:pt x="146149" y="90987"/>
                  <a:pt x="159282" y="46672"/>
                  <a:pt x="129873" y="13835"/>
                </a:cubicBezTo>
                <a:cubicBezTo>
                  <a:pt x="125599" y="9061"/>
                  <a:pt x="121432" y="4477"/>
                  <a:pt x="11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382687" y="-11419"/>
            <a:ext cx="2767584" cy="1234080"/>
          </a:xfrm>
          <a:custGeom>
            <a:avLst/>
            <a:gdLst/>
            <a:ahLst/>
            <a:cxnLst/>
            <a:rect l="l" t="t" r="r" b="b"/>
            <a:pathLst>
              <a:path w="86487" h="38565" extrusionOk="0">
                <a:moveTo>
                  <a:pt x="0" y="0"/>
                </a:moveTo>
                <a:cubicBezTo>
                  <a:pt x="3828" y="10812"/>
                  <a:pt x="12368" y="20932"/>
                  <a:pt x="30944" y="20932"/>
                </a:cubicBezTo>
                <a:cubicBezTo>
                  <a:pt x="31841" y="20932"/>
                  <a:pt x="32762" y="20908"/>
                  <a:pt x="33707" y="20860"/>
                </a:cubicBezTo>
                <a:cubicBezTo>
                  <a:pt x="36624" y="20711"/>
                  <a:pt x="39363" y="20640"/>
                  <a:pt x="41936" y="20640"/>
                </a:cubicBezTo>
                <a:cubicBezTo>
                  <a:pt x="70098" y="20640"/>
                  <a:pt x="78512" y="29182"/>
                  <a:pt x="86487" y="38564"/>
                </a:cubicBezTo>
                <a:lnTo>
                  <a:pt x="86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47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22210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5516825" y="2715400"/>
            <a:ext cx="2870400" cy="443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2"/>
          </p:nvPr>
        </p:nvSpPr>
        <p:spPr>
          <a:xfrm>
            <a:off x="804650" y="1488575"/>
            <a:ext cx="2870400" cy="443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572029" y="3236125"/>
            <a:ext cx="2743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876641" y="1998750"/>
            <a:ext cx="27432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0" y="3887562"/>
            <a:ext cx="2057455" cy="1275771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6574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25325" y="3610700"/>
            <a:ext cx="2503900" cy="1552600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-3866975" y="1277700"/>
            <a:ext cx="3512700" cy="29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6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733600" y="1211025"/>
            <a:ext cx="3512700" cy="29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85452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4657176" y="3565025"/>
            <a:ext cx="3240300" cy="3846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2"/>
          </p:nvPr>
        </p:nvSpPr>
        <p:spPr>
          <a:xfrm>
            <a:off x="1197800" y="3565025"/>
            <a:ext cx="3240300" cy="3846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Passion One"/>
              <a:buNone/>
              <a:defRPr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assion One"/>
              <a:buNone/>
              <a:defRPr sz="2000" b="1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3"/>
          </p:nvPr>
        </p:nvSpPr>
        <p:spPr>
          <a:xfrm>
            <a:off x="4657178" y="4027575"/>
            <a:ext cx="3237000" cy="48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4"/>
          </p:nvPr>
        </p:nvSpPr>
        <p:spPr>
          <a:xfrm>
            <a:off x="1197800" y="4027575"/>
            <a:ext cx="3237000" cy="48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 flipH="1">
            <a:off x="56" y="4349800"/>
            <a:ext cx="2033844" cy="829540"/>
          </a:xfrm>
          <a:custGeom>
            <a:avLst/>
            <a:gdLst/>
            <a:ahLst/>
            <a:cxnLst/>
            <a:rect l="l" t="t" r="r" b="b"/>
            <a:pathLst>
              <a:path w="51709" h="47661" extrusionOk="0">
                <a:moveTo>
                  <a:pt x="48879" y="0"/>
                </a:moveTo>
                <a:cubicBezTo>
                  <a:pt x="48192" y="0"/>
                  <a:pt x="47477" y="32"/>
                  <a:pt x="46732" y="95"/>
                </a:cubicBezTo>
                <a:cubicBezTo>
                  <a:pt x="41505" y="535"/>
                  <a:pt x="37207" y="3333"/>
                  <a:pt x="35600" y="8453"/>
                </a:cubicBezTo>
                <a:cubicBezTo>
                  <a:pt x="33897" y="13870"/>
                  <a:pt x="35397" y="19978"/>
                  <a:pt x="32552" y="25086"/>
                </a:cubicBezTo>
                <a:cubicBezTo>
                  <a:pt x="31191" y="27527"/>
                  <a:pt x="28553" y="29447"/>
                  <a:pt x="25851" y="29447"/>
                </a:cubicBezTo>
                <a:cubicBezTo>
                  <a:pt x="25338" y="29447"/>
                  <a:pt x="24822" y="29378"/>
                  <a:pt x="24313" y="29229"/>
                </a:cubicBezTo>
                <a:cubicBezTo>
                  <a:pt x="21217" y="28312"/>
                  <a:pt x="19467" y="24955"/>
                  <a:pt x="16550" y="23586"/>
                </a:cubicBezTo>
                <a:cubicBezTo>
                  <a:pt x="15628" y="23153"/>
                  <a:pt x="14652" y="22956"/>
                  <a:pt x="13670" y="22956"/>
                </a:cubicBezTo>
                <a:cubicBezTo>
                  <a:pt x="10653" y="22956"/>
                  <a:pt x="7568" y="24807"/>
                  <a:pt x="5763" y="27348"/>
                </a:cubicBezTo>
                <a:cubicBezTo>
                  <a:pt x="3358" y="30717"/>
                  <a:pt x="2643" y="34968"/>
                  <a:pt x="2012" y="39052"/>
                </a:cubicBezTo>
                <a:cubicBezTo>
                  <a:pt x="1560" y="41969"/>
                  <a:pt x="1084" y="44957"/>
                  <a:pt x="0" y="47660"/>
                </a:cubicBezTo>
                <a:lnTo>
                  <a:pt x="51709" y="47660"/>
                </a:lnTo>
                <a:lnTo>
                  <a:pt x="51709" y="202"/>
                </a:lnTo>
                <a:cubicBezTo>
                  <a:pt x="50825" y="68"/>
                  <a:pt x="49883" y="0"/>
                  <a:pt x="48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6692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56200" y="3356975"/>
            <a:ext cx="1833300" cy="23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951500" y="3690300"/>
            <a:ext cx="2042700" cy="62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2"/>
          </p:nvPr>
        </p:nvSpPr>
        <p:spPr>
          <a:xfrm>
            <a:off x="3655344" y="3356975"/>
            <a:ext cx="1833300" cy="23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3"/>
          </p:nvPr>
        </p:nvSpPr>
        <p:spPr>
          <a:xfrm>
            <a:off x="3550644" y="3690300"/>
            <a:ext cx="2042700" cy="62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4"/>
          </p:nvPr>
        </p:nvSpPr>
        <p:spPr>
          <a:xfrm>
            <a:off x="6254489" y="3356975"/>
            <a:ext cx="1833300" cy="23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5"/>
          </p:nvPr>
        </p:nvSpPr>
        <p:spPr>
          <a:xfrm>
            <a:off x="6149789" y="3690300"/>
            <a:ext cx="2042700" cy="62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/>
          <p:nvPr/>
        </p:nvSpPr>
        <p:spPr>
          <a:xfrm rot="-5400000" flipH="1">
            <a:off x="-753627" y="3437375"/>
            <a:ext cx="2459752" cy="952496"/>
          </a:xfrm>
          <a:custGeom>
            <a:avLst/>
            <a:gdLst/>
            <a:ahLst/>
            <a:cxnLst/>
            <a:rect l="l" t="t" r="r" b="b"/>
            <a:pathLst>
              <a:path w="131696" h="50997" extrusionOk="0">
                <a:moveTo>
                  <a:pt x="0" y="0"/>
                </a:moveTo>
                <a:cubicBezTo>
                  <a:pt x="1251" y="2858"/>
                  <a:pt x="2084" y="5846"/>
                  <a:pt x="2822" y="8811"/>
                </a:cubicBezTo>
                <a:cubicBezTo>
                  <a:pt x="4203" y="14252"/>
                  <a:pt x="5418" y="19824"/>
                  <a:pt x="8823" y="24742"/>
                </a:cubicBezTo>
                <a:cubicBezTo>
                  <a:pt x="12240" y="29671"/>
                  <a:pt x="18336" y="33933"/>
                  <a:pt x="25742" y="34576"/>
                </a:cubicBezTo>
                <a:cubicBezTo>
                  <a:pt x="26429" y="34635"/>
                  <a:pt x="27111" y="34663"/>
                  <a:pt x="27791" y="34663"/>
                </a:cubicBezTo>
                <a:cubicBezTo>
                  <a:pt x="34657" y="34663"/>
                  <a:pt x="41129" y="31812"/>
                  <a:pt x="47316" y="29385"/>
                </a:cubicBezTo>
                <a:cubicBezTo>
                  <a:pt x="52065" y="27527"/>
                  <a:pt x="57509" y="25861"/>
                  <a:pt x="62732" y="25861"/>
                </a:cubicBezTo>
                <a:cubicBezTo>
                  <a:pt x="64972" y="25861"/>
                  <a:pt x="67172" y="26168"/>
                  <a:pt x="69259" y="26897"/>
                </a:cubicBezTo>
                <a:cubicBezTo>
                  <a:pt x="76891" y="29552"/>
                  <a:pt x="79451" y="36505"/>
                  <a:pt x="84392" y="41565"/>
                </a:cubicBezTo>
                <a:cubicBezTo>
                  <a:pt x="90493" y="47804"/>
                  <a:pt x="100854" y="50996"/>
                  <a:pt x="111278" y="50996"/>
                </a:cubicBezTo>
                <a:cubicBezTo>
                  <a:pt x="116985" y="50996"/>
                  <a:pt x="122711" y="50039"/>
                  <a:pt x="127766" y="48102"/>
                </a:cubicBezTo>
                <a:cubicBezTo>
                  <a:pt x="129124" y="47578"/>
                  <a:pt x="130433" y="46994"/>
                  <a:pt x="131696" y="46363"/>
                </a:cubicBezTo>
                <a:lnTo>
                  <a:pt x="13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rot="10800000" flipH="1">
            <a:off x="7353303" y="44"/>
            <a:ext cx="1790615" cy="1042080"/>
          </a:xfrm>
          <a:custGeom>
            <a:avLst/>
            <a:gdLst/>
            <a:ahLst/>
            <a:cxnLst/>
            <a:rect l="l" t="t" r="r" b="b"/>
            <a:pathLst>
              <a:path w="85369" h="49682" extrusionOk="0">
                <a:moveTo>
                  <a:pt x="39853" y="0"/>
                </a:moveTo>
                <a:cubicBezTo>
                  <a:pt x="29640" y="0"/>
                  <a:pt x="20061" y="4419"/>
                  <a:pt x="14978" y="16809"/>
                </a:cubicBezTo>
                <a:cubicBezTo>
                  <a:pt x="14550" y="17856"/>
                  <a:pt x="14145" y="18964"/>
                  <a:pt x="13788" y="20130"/>
                </a:cubicBezTo>
                <a:cubicBezTo>
                  <a:pt x="9251" y="34680"/>
                  <a:pt x="5346" y="43776"/>
                  <a:pt x="0" y="49682"/>
                </a:cubicBezTo>
                <a:lnTo>
                  <a:pt x="85368" y="49682"/>
                </a:lnTo>
                <a:lnTo>
                  <a:pt x="85368" y="13475"/>
                </a:lnTo>
                <a:cubicBezTo>
                  <a:pt x="79022" y="13011"/>
                  <a:pt x="71771" y="11451"/>
                  <a:pt x="65211" y="7581"/>
                </a:cubicBezTo>
                <a:cubicBezTo>
                  <a:pt x="57939" y="3286"/>
                  <a:pt x="48660" y="0"/>
                  <a:pt x="39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6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1956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">
  <p:cSld name="Title + Five 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782250" y="3798625"/>
            <a:ext cx="22128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42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2"/>
          </p:nvPr>
        </p:nvSpPr>
        <p:spPr>
          <a:xfrm>
            <a:off x="2125398" y="1741225"/>
            <a:ext cx="22128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3"/>
          </p:nvPr>
        </p:nvSpPr>
        <p:spPr>
          <a:xfrm>
            <a:off x="3469425" y="3798625"/>
            <a:ext cx="22128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"/>
          </p:nvPr>
        </p:nvSpPr>
        <p:spPr>
          <a:xfrm>
            <a:off x="4813573" y="1741225"/>
            <a:ext cx="22110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5"/>
          </p:nvPr>
        </p:nvSpPr>
        <p:spPr>
          <a:xfrm>
            <a:off x="6156600" y="3798625"/>
            <a:ext cx="22110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1287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 Media">
  <p:cSld name="Social Medi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71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7643656" y="2663382"/>
            <a:ext cx="1500352" cy="2483206"/>
          </a:xfrm>
          <a:custGeom>
            <a:avLst/>
            <a:gdLst/>
            <a:ahLst/>
            <a:cxnLst/>
            <a:rect l="l" t="t" r="r" b="b"/>
            <a:pathLst>
              <a:path w="46875" h="77582" extrusionOk="0">
                <a:moveTo>
                  <a:pt x="46875" y="0"/>
                </a:moveTo>
                <a:cubicBezTo>
                  <a:pt x="42613" y="191"/>
                  <a:pt x="37922" y="1881"/>
                  <a:pt x="32814" y="5584"/>
                </a:cubicBezTo>
                <a:cubicBezTo>
                  <a:pt x="26218" y="10358"/>
                  <a:pt x="22729" y="17538"/>
                  <a:pt x="24682" y="25646"/>
                </a:cubicBezTo>
                <a:cubicBezTo>
                  <a:pt x="26753" y="34219"/>
                  <a:pt x="33659" y="41148"/>
                  <a:pt x="33969" y="50244"/>
                </a:cubicBezTo>
                <a:cubicBezTo>
                  <a:pt x="34135" y="55400"/>
                  <a:pt x="31302" y="61055"/>
                  <a:pt x="26313" y="62365"/>
                </a:cubicBezTo>
                <a:cubicBezTo>
                  <a:pt x="25473" y="62583"/>
                  <a:pt x="24628" y="62672"/>
                  <a:pt x="23779" y="62672"/>
                </a:cubicBezTo>
                <a:cubicBezTo>
                  <a:pt x="20102" y="62672"/>
                  <a:pt x="16352" y="61009"/>
                  <a:pt x="12613" y="61009"/>
                </a:cubicBezTo>
                <a:cubicBezTo>
                  <a:pt x="12222" y="61009"/>
                  <a:pt x="11832" y="61027"/>
                  <a:pt x="11442" y="61067"/>
                </a:cubicBezTo>
                <a:cubicBezTo>
                  <a:pt x="5048" y="61734"/>
                  <a:pt x="595" y="68318"/>
                  <a:pt x="83" y="74735"/>
                </a:cubicBezTo>
                <a:cubicBezTo>
                  <a:pt x="12" y="75688"/>
                  <a:pt x="0" y="76640"/>
                  <a:pt x="48" y="77581"/>
                </a:cubicBezTo>
                <a:lnTo>
                  <a:pt x="46875" y="77581"/>
                </a:lnTo>
                <a:lnTo>
                  <a:pt x="468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4668847" y="0"/>
            <a:ext cx="4475161" cy="1747097"/>
          </a:xfrm>
          <a:custGeom>
            <a:avLst/>
            <a:gdLst/>
            <a:ahLst/>
            <a:cxnLst/>
            <a:rect l="l" t="t" r="r" b="b"/>
            <a:pathLst>
              <a:path w="139816" h="54584" extrusionOk="0">
                <a:moveTo>
                  <a:pt x="7919" y="0"/>
                </a:moveTo>
                <a:cubicBezTo>
                  <a:pt x="5633" y="4572"/>
                  <a:pt x="2835" y="8930"/>
                  <a:pt x="1489" y="13847"/>
                </a:cubicBezTo>
                <a:cubicBezTo>
                  <a:pt x="1" y="19348"/>
                  <a:pt x="858" y="26051"/>
                  <a:pt x="5466" y="29396"/>
                </a:cubicBezTo>
                <a:cubicBezTo>
                  <a:pt x="7387" y="30786"/>
                  <a:pt x="9700" y="31385"/>
                  <a:pt x="12072" y="31385"/>
                </a:cubicBezTo>
                <a:cubicBezTo>
                  <a:pt x="14536" y="31385"/>
                  <a:pt x="17063" y="30738"/>
                  <a:pt x="19277" y="29658"/>
                </a:cubicBezTo>
                <a:cubicBezTo>
                  <a:pt x="23623" y="27527"/>
                  <a:pt x="27088" y="24003"/>
                  <a:pt x="30624" y="20693"/>
                </a:cubicBezTo>
                <a:cubicBezTo>
                  <a:pt x="37506" y="14276"/>
                  <a:pt x="45304" y="8346"/>
                  <a:pt x="54460" y="6191"/>
                </a:cubicBezTo>
                <a:cubicBezTo>
                  <a:pt x="56572" y="5695"/>
                  <a:pt x="58768" y="5443"/>
                  <a:pt x="60965" y="5443"/>
                </a:cubicBezTo>
                <a:cubicBezTo>
                  <a:pt x="68305" y="5443"/>
                  <a:pt x="75647" y="8255"/>
                  <a:pt x="79844" y="14157"/>
                </a:cubicBezTo>
                <a:cubicBezTo>
                  <a:pt x="86488" y="23527"/>
                  <a:pt x="83607" y="37433"/>
                  <a:pt x="90607" y="46553"/>
                </a:cubicBezTo>
                <a:cubicBezTo>
                  <a:pt x="94239" y="51280"/>
                  <a:pt x="100132" y="53935"/>
                  <a:pt x="106074" y="54471"/>
                </a:cubicBezTo>
                <a:cubicBezTo>
                  <a:pt x="106917" y="54547"/>
                  <a:pt x="107761" y="54584"/>
                  <a:pt x="108604" y="54584"/>
                </a:cubicBezTo>
                <a:cubicBezTo>
                  <a:pt x="113693" y="54584"/>
                  <a:pt x="118764" y="53256"/>
                  <a:pt x="123493" y="51316"/>
                </a:cubicBezTo>
                <a:cubicBezTo>
                  <a:pt x="129458" y="48863"/>
                  <a:pt x="134982" y="45363"/>
                  <a:pt x="139816" y="41088"/>
                </a:cubicBezTo>
                <a:lnTo>
                  <a:pt x="13981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1363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1">
  <p:cSld name="Only title 0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0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/>
          <p:nvPr/>
        </p:nvSpPr>
        <p:spPr>
          <a:xfrm rot="5400000">
            <a:off x="7222995" y="3217430"/>
            <a:ext cx="2732689" cy="1119527"/>
          </a:xfrm>
          <a:custGeom>
            <a:avLst/>
            <a:gdLst/>
            <a:ahLst/>
            <a:cxnLst/>
            <a:rect l="l" t="t" r="r" b="b"/>
            <a:pathLst>
              <a:path w="75808" h="31057" extrusionOk="0">
                <a:moveTo>
                  <a:pt x="11918" y="1"/>
                </a:moveTo>
                <a:cubicBezTo>
                  <a:pt x="4334" y="8097"/>
                  <a:pt x="0" y="18479"/>
                  <a:pt x="11942" y="26433"/>
                </a:cubicBezTo>
                <a:cubicBezTo>
                  <a:pt x="14282" y="27993"/>
                  <a:pt x="16839" y="28856"/>
                  <a:pt x="19394" y="28856"/>
                </a:cubicBezTo>
                <a:cubicBezTo>
                  <a:pt x="21597" y="28856"/>
                  <a:pt x="23799" y="28215"/>
                  <a:pt x="25860" y="26826"/>
                </a:cubicBezTo>
                <a:cubicBezTo>
                  <a:pt x="30563" y="23658"/>
                  <a:pt x="33195" y="17932"/>
                  <a:pt x="38600" y="15717"/>
                </a:cubicBezTo>
                <a:cubicBezTo>
                  <a:pt x="39675" y="15275"/>
                  <a:pt x="40870" y="15042"/>
                  <a:pt x="42051" y="15042"/>
                </a:cubicBezTo>
                <a:cubicBezTo>
                  <a:pt x="44243" y="15042"/>
                  <a:pt x="46387" y="15846"/>
                  <a:pt x="47625" y="17610"/>
                </a:cubicBezTo>
                <a:cubicBezTo>
                  <a:pt x="49482" y="20253"/>
                  <a:pt x="48756" y="23980"/>
                  <a:pt x="50185" y="26861"/>
                </a:cubicBezTo>
                <a:cubicBezTo>
                  <a:pt x="51578" y="29684"/>
                  <a:pt x="54786" y="31056"/>
                  <a:pt x="57991" y="31056"/>
                </a:cubicBezTo>
                <a:cubicBezTo>
                  <a:pt x="59004" y="31056"/>
                  <a:pt x="60017" y="30919"/>
                  <a:pt x="60972" y="30647"/>
                </a:cubicBezTo>
                <a:cubicBezTo>
                  <a:pt x="64949" y="29516"/>
                  <a:pt x="68151" y="26635"/>
                  <a:pt x="71187" y="23825"/>
                </a:cubicBezTo>
                <a:cubicBezTo>
                  <a:pt x="72676" y="22456"/>
                  <a:pt x="74188" y="21075"/>
                  <a:pt x="75807" y="19872"/>
                </a:cubicBezTo>
                <a:lnTo>
                  <a:pt x="7580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8343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2">
  <p:cSld name="Only title 0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41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3">
  <p:cSld name="Only title 0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/>
          <p:nvPr/>
        </p:nvSpPr>
        <p:spPr>
          <a:xfrm flipH="1">
            <a:off x="6753227" y="0"/>
            <a:ext cx="2390773" cy="1221986"/>
          </a:xfrm>
          <a:custGeom>
            <a:avLst/>
            <a:gdLst/>
            <a:ahLst/>
            <a:cxnLst/>
            <a:rect l="l" t="t" r="r" b="b"/>
            <a:pathLst>
              <a:path w="78618" h="51900" extrusionOk="0">
                <a:moveTo>
                  <a:pt x="1" y="0"/>
                </a:moveTo>
                <a:lnTo>
                  <a:pt x="1" y="51900"/>
                </a:lnTo>
                <a:cubicBezTo>
                  <a:pt x="3275" y="50840"/>
                  <a:pt x="6168" y="48733"/>
                  <a:pt x="8300" y="45494"/>
                </a:cubicBezTo>
                <a:cubicBezTo>
                  <a:pt x="12538" y="39041"/>
                  <a:pt x="12848" y="30480"/>
                  <a:pt x="18479" y="24849"/>
                </a:cubicBezTo>
                <a:cubicBezTo>
                  <a:pt x="20599" y="22729"/>
                  <a:pt x="23653" y="21324"/>
                  <a:pt x="26585" y="21324"/>
                </a:cubicBezTo>
                <a:cubicBezTo>
                  <a:pt x="28068" y="21324"/>
                  <a:pt x="29519" y="21684"/>
                  <a:pt x="30802" y="22491"/>
                </a:cubicBezTo>
                <a:cubicBezTo>
                  <a:pt x="34517" y="24837"/>
                  <a:pt x="35553" y="29897"/>
                  <a:pt x="38875" y="32778"/>
                </a:cubicBezTo>
                <a:cubicBezTo>
                  <a:pt x="40710" y="34372"/>
                  <a:pt x="43035" y="35073"/>
                  <a:pt x="45439" y="35073"/>
                </a:cubicBezTo>
                <a:cubicBezTo>
                  <a:pt x="48603" y="35073"/>
                  <a:pt x="51904" y="33858"/>
                  <a:pt x="54401" y="31862"/>
                </a:cubicBezTo>
                <a:cubicBezTo>
                  <a:pt x="58806" y="28349"/>
                  <a:pt x="61318" y="23051"/>
                  <a:pt x="63664" y="17931"/>
                </a:cubicBezTo>
                <a:cubicBezTo>
                  <a:pt x="66009" y="12812"/>
                  <a:pt x="68486" y="7501"/>
                  <a:pt x="72855" y="3941"/>
                </a:cubicBezTo>
                <a:cubicBezTo>
                  <a:pt x="74653" y="2465"/>
                  <a:pt x="76725" y="1346"/>
                  <a:pt x="7861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214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4">
  <p:cSld name="Only title 04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/>
          <p:nvPr/>
        </p:nvSpPr>
        <p:spPr>
          <a:xfrm rot="5400000" flipH="1">
            <a:off x="7284578" y="446950"/>
            <a:ext cx="2306371" cy="1412462"/>
          </a:xfrm>
          <a:custGeom>
            <a:avLst/>
            <a:gdLst/>
            <a:ahLst/>
            <a:cxnLst/>
            <a:rect l="l" t="t" r="r" b="b"/>
            <a:pathLst>
              <a:path w="102097" h="62526" extrusionOk="0">
                <a:moveTo>
                  <a:pt x="6596" y="0"/>
                </a:moveTo>
                <a:cubicBezTo>
                  <a:pt x="7632" y="964"/>
                  <a:pt x="8478" y="2107"/>
                  <a:pt x="9037" y="3441"/>
                </a:cubicBezTo>
                <a:cubicBezTo>
                  <a:pt x="10716" y="7441"/>
                  <a:pt x="9418" y="12085"/>
                  <a:pt x="7406" y="15931"/>
                </a:cubicBezTo>
                <a:cubicBezTo>
                  <a:pt x="5406" y="19776"/>
                  <a:pt x="2691" y="23300"/>
                  <a:pt x="1346" y="27432"/>
                </a:cubicBezTo>
                <a:cubicBezTo>
                  <a:pt x="0" y="31563"/>
                  <a:pt x="405" y="36707"/>
                  <a:pt x="3798" y="39422"/>
                </a:cubicBezTo>
                <a:cubicBezTo>
                  <a:pt x="5354" y="40669"/>
                  <a:pt x="7306" y="41204"/>
                  <a:pt x="9307" y="41204"/>
                </a:cubicBezTo>
                <a:cubicBezTo>
                  <a:pt x="11011" y="41204"/>
                  <a:pt x="12751" y="40816"/>
                  <a:pt x="14312" y="40148"/>
                </a:cubicBezTo>
                <a:cubicBezTo>
                  <a:pt x="17705" y="38695"/>
                  <a:pt x="20467" y="36135"/>
                  <a:pt x="23289" y="33742"/>
                </a:cubicBezTo>
                <a:cubicBezTo>
                  <a:pt x="28778" y="29123"/>
                  <a:pt x="34933" y="24896"/>
                  <a:pt x="41994" y="23598"/>
                </a:cubicBezTo>
                <a:cubicBezTo>
                  <a:pt x="43278" y="23360"/>
                  <a:pt x="44597" y="23240"/>
                  <a:pt x="45919" y="23240"/>
                </a:cubicBezTo>
                <a:cubicBezTo>
                  <a:pt x="51866" y="23240"/>
                  <a:pt x="57876" y="25662"/>
                  <a:pt x="61032" y="30611"/>
                </a:cubicBezTo>
                <a:cubicBezTo>
                  <a:pt x="65747" y="38005"/>
                  <a:pt x="63020" y="48494"/>
                  <a:pt x="68021" y="55697"/>
                </a:cubicBezTo>
                <a:cubicBezTo>
                  <a:pt x="70604" y="59436"/>
                  <a:pt x="74998" y="61686"/>
                  <a:pt x="79498" y="62317"/>
                </a:cubicBezTo>
                <a:cubicBezTo>
                  <a:pt x="80510" y="62459"/>
                  <a:pt x="81527" y="62525"/>
                  <a:pt x="82544" y="62525"/>
                </a:cubicBezTo>
                <a:cubicBezTo>
                  <a:pt x="86054" y="62525"/>
                  <a:pt x="89570" y="61739"/>
                  <a:pt x="92893" y="60567"/>
                </a:cubicBezTo>
                <a:cubicBezTo>
                  <a:pt x="96131" y="59424"/>
                  <a:pt x="99215" y="57876"/>
                  <a:pt x="102096" y="56007"/>
                </a:cubicBezTo>
                <a:lnTo>
                  <a:pt x="1020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577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5">
  <p:cSld name="Only title 0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/>
          <p:nvPr/>
        </p:nvSpPr>
        <p:spPr>
          <a:xfrm rot="-5400000">
            <a:off x="7739650" y="60450"/>
            <a:ext cx="1464800" cy="1343900"/>
          </a:xfrm>
          <a:custGeom>
            <a:avLst/>
            <a:gdLst/>
            <a:ahLst/>
            <a:cxnLst/>
            <a:rect l="l" t="t" r="r" b="b"/>
            <a:pathLst>
              <a:path w="58592" h="53756" extrusionOk="0">
                <a:moveTo>
                  <a:pt x="44835" y="0"/>
                </a:moveTo>
                <a:cubicBezTo>
                  <a:pt x="43040" y="0"/>
                  <a:pt x="41302" y="364"/>
                  <a:pt x="39827" y="1368"/>
                </a:cubicBezTo>
                <a:cubicBezTo>
                  <a:pt x="37541" y="2916"/>
                  <a:pt x="36398" y="5702"/>
                  <a:pt x="35934" y="8428"/>
                </a:cubicBezTo>
                <a:cubicBezTo>
                  <a:pt x="35470" y="11155"/>
                  <a:pt x="35565" y="13953"/>
                  <a:pt x="35124" y="16679"/>
                </a:cubicBezTo>
                <a:cubicBezTo>
                  <a:pt x="33946" y="24026"/>
                  <a:pt x="28576" y="30550"/>
                  <a:pt x="21599" y="33122"/>
                </a:cubicBezTo>
                <a:cubicBezTo>
                  <a:pt x="18170" y="34396"/>
                  <a:pt x="14479" y="34753"/>
                  <a:pt x="10955" y="35729"/>
                </a:cubicBezTo>
                <a:cubicBezTo>
                  <a:pt x="7430" y="36706"/>
                  <a:pt x="3882" y="38480"/>
                  <a:pt x="2085" y="41671"/>
                </a:cubicBezTo>
                <a:cubicBezTo>
                  <a:pt x="1" y="45362"/>
                  <a:pt x="811" y="50100"/>
                  <a:pt x="3001" y="53755"/>
                </a:cubicBezTo>
                <a:lnTo>
                  <a:pt x="58592" y="53755"/>
                </a:lnTo>
                <a:lnTo>
                  <a:pt x="58592" y="4023"/>
                </a:lnTo>
                <a:cubicBezTo>
                  <a:pt x="55675" y="2535"/>
                  <a:pt x="52591" y="1380"/>
                  <a:pt x="49400" y="618"/>
                </a:cubicBezTo>
                <a:cubicBezTo>
                  <a:pt x="47923" y="263"/>
                  <a:pt x="46359" y="0"/>
                  <a:pt x="44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0" y="4039475"/>
            <a:ext cx="1381450" cy="1104025"/>
          </a:xfrm>
          <a:custGeom>
            <a:avLst/>
            <a:gdLst/>
            <a:ahLst/>
            <a:cxnLst/>
            <a:rect l="l" t="t" r="r" b="b"/>
            <a:pathLst>
              <a:path w="55258" h="44161" extrusionOk="0">
                <a:moveTo>
                  <a:pt x="33537" y="0"/>
                </a:moveTo>
                <a:cubicBezTo>
                  <a:pt x="29058" y="0"/>
                  <a:pt x="24542" y="2237"/>
                  <a:pt x="22087" y="6013"/>
                </a:cubicBezTo>
                <a:cubicBezTo>
                  <a:pt x="20241" y="8870"/>
                  <a:pt x="19229" y="12680"/>
                  <a:pt x="16122" y="14085"/>
                </a:cubicBezTo>
                <a:cubicBezTo>
                  <a:pt x="15326" y="14440"/>
                  <a:pt x="14476" y="14589"/>
                  <a:pt x="13611" y="14589"/>
                </a:cubicBezTo>
                <a:cubicBezTo>
                  <a:pt x="12185" y="14589"/>
                  <a:pt x="10717" y="14186"/>
                  <a:pt x="9383" y="13645"/>
                </a:cubicBezTo>
                <a:cubicBezTo>
                  <a:pt x="7240" y="12776"/>
                  <a:pt x="5216" y="11561"/>
                  <a:pt x="2954" y="11073"/>
                </a:cubicBezTo>
                <a:cubicBezTo>
                  <a:pt x="2206" y="10920"/>
                  <a:pt x="1466" y="10849"/>
                  <a:pt x="722" y="10849"/>
                </a:cubicBezTo>
                <a:cubicBezTo>
                  <a:pt x="482" y="10849"/>
                  <a:pt x="242" y="10856"/>
                  <a:pt x="1" y="10871"/>
                </a:cubicBezTo>
                <a:lnTo>
                  <a:pt x="1" y="44160"/>
                </a:lnTo>
                <a:lnTo>
                  <a:pt x="55258" y="44160"/>
                </a:lnTo>
                <a:cubicBezTo>
                  <a:pt x="54662" y="42303"/>
                  <a:pt x="53829" y="40541"/>
                  <a:pt x="52757" y="38910"/>
                </a:cubicBezTo>
                <a:cubicBezTo>
                  <a:pt x="49721" y="34314"/>
                  <a:pt x="44709" y="30433"/>
                  <a:pt x="44447" y="24920"/>
                </a:cubicBezTo>
                <a:cubicBezTo>
                  <a:pt x="44292" y="21574"/>
                  <a:pt x="46007" y="18431"/>
                  <a:pt x="46471" y="15121"/>
                </a:cubicBezTo>
                <a:cubicBezTo>
                  <a:pt x="47304" y="9168"/>
                  <a:pt x="43566" y="2882"/>
                  <a:pt x="37934" y="774"/>
                </a:cubicBezTo>
                <a:cubicBezTo>
                  <a:pt x="36525" y="250"/>
                  <a:pt x="35033" y="0"/>
                  <a:pt x="335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434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6">
  <p:cSld name="Only title 06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6424793" y="3392155"/>
            <a:ext cx="2719205" cy="1751350"/>
          </a:xfrm>
          <a:custGeom>
            <a:avLst/>
            <a:gdLst/>
            <a:ahLst/>
            <a:cxnLst/>
            <a:rect l="l" t="t" r="r" b="b"/>
            <a:pathLst>
              <a:path w="87154" h="56133" extrusionOk="0">
                <a:moveTo>
                  <a:pt x="77010" y="0"/>
                </a:moveTo>
                <a:cubicBezTo>
                  <a:pt x="73626" y="0"/>
                  <a:pt x="70307" y="872"/>
                  <a:pt x="67640" y="2911"/>
                </a:cubicBezTo>
                <a:cubicBezTo>
                  <a:pt x="62949" y="6495"/>
                  <a:pt x="61294" y="12674"/>
                  <a:pt x="59460" y="18282"/>
                </a:cubicBezTo>
                <a:cubicBezTo>
                  <a:pt x="57615" y="23890"/>
                  <a:pt x="54721" y="29950"/>
                  <a:pt x="49137" y="31855"/>
                </a:cubicBezTo>
                <a:cubicBezTo>
                  <a:pt x="47854" y="32294"/>
                  <a:pt x="46558" y="32474"/>
                  <a:pt x="45253" y="32474"/>
                </a:cubicBezTo>
                <a:cubicBezTo>
                  <a:pt x="40321" y="32474"/>
                  <a:pt x="35255" y="29907"/>
                  <a:pt x="30218" y="29022"/>
                </a:cubicBezTo>
                <a:cubicBezTo>
                  <a:pt x="28971" y="28800"/>
                  <a:pt x="27719" y="28694"/>
                  <a:pt x="26472" y="28694"/>
                </a:cubicBezTo>
                <a:cubicBezTo>
                  <a:pt x="15576" y="28694"/>
                  <a:pt x="5107" y="36818"/>
                  <a:pt x="1560" y="47310"/>
                </a:cubicBezTo>
                <a:cubicBezTo>
                  <a:pt x="596" y="50167"/>
                  <a:pt x="96" y="53144"/>
                  <a:pt x="0" y="56132"/>
                </a:cubicBezTo>
                <a:lnTo>
                  <a:pt x="87154" y="56132"/>
                </a:lnTo>
                <a:lnTo>
                  <a:pt x="87154" y="2447"/>
                </a:lnTo>
                <a:cubicBezTo>
                  <a:pt x="86142" y="1983"/>
                  <a:pt x="85118" y="1554"/>
                  <a:pt x="84058" y="1197"/>
                </a:cubicBezTo>
                <a:cubicBezTo>
                  <a:pt x="81813" y="434"/>
                  <a:pt x="79395" y="0"/>
                  <a:pt x="770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9894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7">
  <p:cSld name="Only title 0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/>
          <p:nvPr/>
        </p:nvSpPr>
        <p:spPr>
          <a:xfrm rot="-5400000" flipH="1">
            <a:off x="6095548" y="714890"/>
            <a:ext cx="3763362" cy="2333558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6401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01">
  <p:cSld name="Title + Text 0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/>
        </p:nvSpPr>
        <p:spPr>
          <a:xfrm>
            <a:off x="-32" y="0"/>
            <a:ext cx="9144032" cy="3013344"/>
          </a:xfrm>
          <a:custGeom>
            <a:avLst/>
            <a:gdLst/>
            <a:ahLst/>
            <a:cxnLst/>
            <a:rect l="l" t="t" r="r" b="b"/>
            <a:pathLst>
              <a:path w="285751" h="94167" extrusionOk="0">
                <a:moveTo>
                  <a:pt x="0" y="0"/>
                </a:moveTo>
                <a:lnTo>
                  <a:pt x="0" y="67282"/>
                </a:lnTo>
                <a:cubicBezTo>
                  <a:pt x="1370" y="68604"/>
                  <a:pt x="2715" y="69937"/>
                  <a:pt x="4037" y="71247"/>
                </a:cubicBezTo>
                <a:cubicBezTo>
                  <a:pt x="10549" y="77712"/>
                  <a:pt x="16717" y="83820"/>
                  <a:pt x="24682" y="87368"/>
                </a:cubicBezTo>
                <a:cubicBezTo>
                  <a:pt x="29421" y="89475"/>
                  <a:pt x="34648" y="90618"/>
                  <a:pt x="40220" y="90749"/>
                </a:cubicBezTo>
                <a:cubicBezTo>
                  <a:pt x="40616" y="90759"/>
                  <a:pt x="41015" y="90764"/>
                  <a:pt x="41417" y="90764"/>
                </a:cubicBezTo>
                <a:cubicBezTo>
                  <a:pt x="46194" y="90764"/>
                  <a:pt x="51354" y="90048"/>
                  <a:pt x="56758" y="88642"/>
                </a:cubicBezTo>
                <a:cubicBezTo>
                  <a:pt x="66414" y="86130"/>
                  <a:pt x="77093" y="81403"/>
                  <a:pt x="89393" y="74176"/>
                </a:cubicBezTo>
                <a:cubicBezTo>
                  <a:pt x="90143" y="73735"/>
                  <a:pt x="90881" y="73295"/>
                  <a:pt x="91643" y="72854"/>
                </a:cubicBezTo>
                <a:cubicBezTo>
                  <a:pt x="109240" y="62484"/>
                  <a:pt x="128898" y="50911"/>
                  <a:pt x="149817" y="50911"/>
                </a:cubicBezTo>
                <a:cubicBezTo>
                  <a:pt x="152805" y="50911"/>
                  <a:pt x="155829" y="51149"/>
                  <a:pt x="158866" y="51661"/>
                </a:cubicBezTo>
                <a:cubicBezTo>
                  <a:pt x="174701" y="54328"/>
                  <a:pt x="187191" y="63829"/>
                  <a:pt x="199263" y="73021"/>
                </a:cubicBezTo>
                <a:cubicBezTo>
                  <a:pt x="208931" y="80379"/>
                  <a:pt x="218921" y="87987"/>
                  <a:pt x="230351" y="91690"/>
                </a:cubicBezTo>
                <a:cubicBezTo>
                  <a:pt x="235447" y="93346"/>
                  <a:pt x="240831" y="94166"/>
                  <a:pt x="246344" y="94166"/>
                </a:cubicBezTo>
                <a:cubicBezTo>
                  <a:pt x="255101" y="94166"/>
                  <a:pt x="264183" y="92095"/>
                  <a:pt x="272951" y="88011"/>
                </a:cubicBezTo>
                <a:cubicBezTo>
                  <a:pt x="277476" y="85903"/>
                  <a:pt x="281786" y="83308"/>
                  <a:pt x="285750" y="80331"/>
                </a:cubicBezTo>
                <a:lnTo>
                  <a:pt x="2857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9"/>
          <p:cNvSpPr/>
          <p:nvPr/>
        </p:nvSpPr>
        <p:spPr>
          <a:xfrm>
            <a:off x="5876905" y="0"/>
            <a:ext cx="3267104" cy="2000832"/>
          </a:xfrm>
          <a:custGeom>
            <a:avLst/>
            <a:gdLst/>
            <a:ahLst/>
            <a:cxnLst/>
            <a:rect l="l" t="t" r="r" b="b"/>
            <a:pathLst>
              <a:path w="102097" h="62526" extrusionOk="0">
                <a:moveTo>
                  <a:pt x="6596" y="0"/>
                </a:moveTo>
                <a:cubicBezTo>
                  <a:pt x="7632" y="964"/>
                  <a:pt x="8478" y="2107"/>
                  <a:pt x="9037" y="3441"/>
                </a:cubicBezTo>
                <a:cubicBezTo>
                  <a:pt x="10716" y="7441"/>
                  <a:pt x="9418" y="12085"/>
                  <a:pt x="7406" y="15931"/>
                </a:cubicBezTo>
                <a:cubicBezTo>
                  <a:pt x="5406" y="19776"/>
                  <a:pt x="2691" y="23300"/>
                  <a:pt x="1346" y="27432"/>
                </a:cubicBezTo>
                <a:cubicBezTo>
                  <a:pt x="0" y="31563"/>
                  <a:pt x="405" y="36707"/>
                  <a:pt x="3798" y="39422"/>
                </a:cubicBezTo>
                <a:cubicBezTo>
                  <a:pt x="5354" y="40669"/>
                  <a:pt x="7306" y="41204"/>
                  <a:pt x="9307" y="41204"/>
                </a:cubicBezTo>
                <a:cubicBezTo>
                  <a:pt x="11011" y="41204"/>
                  <a:pt x="12751" y="40816"/>
                  <a:pt x="14312" y="40148"/>
                </a:cubicBezTo>
                <a:cubicBezTo>
                  <a:pt x="17705" y="38695"/>
                  <a:pt x="20467" y="36135"/>
                  <a:pt x="23289" y="33742"/>
                </a:cubicBezTo>
                <a:cubicBezTo>
                  <a:pt x="28778" y="29123"/>
                  <a:pt x="34933" y="24896"/>
                  <a:pt x="41994" y="23598"/>
                </a:cubicBezTo>
                <a:cubicBezTo>
                  <a:pt x="43278" y="23360"/>
                  <a:pt x="44597" y="23240"/>
                  <a:pt x="45919" y="23240"/>
                </a:cubicBezTo>
                <a:cubicBezTo>
                  <a:pt x="51866" y="23240"/>
                  <a:pt x="57876" y="25662"/>
                  <a:pt x="61032" y="30611"/>
                </a:cubicBezTo>
                <a:cubicBezTo>
                  <a:pt x="65747" y="38005"/>
                  <a:pt x="63020" y="48494"/>
                  <a:pt x="68021" y="55697"/>
                </a:cubicBezTo>
                <a:cubicBezTo>
                  <a:pt x="70604" y="59436"/>
                  <a:pt x="74998" y="61686"/>
                  <a:pt x="79498" y="62317"/>
                </a:cubicBezTo>
                <a:cubicBezTo>
                  <a:pt x="80510" y="62459"/>
                  <a:pt x="81527" y="62525"/>
                  <a:pt x="82544" y="62525"/>
                </a:cubicBezTo>
                <a:cubicBezTo>
                  <a:pt x="86054" y="62525"/>
                  <a:pt x="89570" y="61739"/>
                  <a:pt x="92893" y="60567"/>
                </a:cubicBezTo>
                <a:cubicBezTo>
                  <a:pt x="96131" y="59424"/>
                  <a:pt x="99215" y="57876"/>
                  <a:pt x="102096" y="56007"/>
                </a:cubicBezTo>
                <a:lnTo>
                  <a:pt x="1020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1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1129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/>
          <p:nvPr/>
        </p:nvSpPr>
        <p:spPr>
          <a:xfrm>
            <a:off x="5897600" y="0"/>
            <a:ext cx="3292400" cy="1274925"/>
          </a:xfrm>
          <a:custGeom>
            <a:avLst/>
            <a:gdLst/>
            <a:ahLst/>
            <a:cxnLst/>
            <a:rect l="l" t="t" r="r" b="b"/>
            <a:pathLst>
              <a:path w="131696" h="50997" extrusionOk="0">
                <a:moveTo>
                  <a:pt x="0" y="0"/>
                </a:moveTo>
                <a:cubicBezTo>
                  <a:pt x="1251" y="2858"/>
                  <a:pt x="2084" y="5846"/>
                  <a:pt x="2822" y="8811"/>
                </a:cubicBezTo>
                <a:cubicBezTo>
                  <a:pt x="4203" y="14252"/>
                  <a:pt x="5418" y="19824"/>
                  <a:pt x="8823" y="24742"/>
                </a:cubicBezTo>
                <a:cubicBezTo>
                  <a:pt x="12240" y="29671"/>
                  <a:pt x="18336" y="33933"/>
                  <a:pt x="25742" y="34576"/>
                </a:cubicBezTo>
                <a:cubicBezTo>
                  <a:pt x="26429" y="34635"/>
                  <a:pt x="27111" y="34663"/>
                  <a:pt x="27791" y="34663"/>
                </a:cubicBezTo>
                <a:cubicBezTo>
                  <a:pt x="34657" y="34663"/>
                  <a:pt x="41129" y="31812"/>
                  <a:pt x="47316" y="29385"/>
                </a:cubicBezTo>
                <a:cubicBezTo>
                  <a:pt x="52065" y="27527"/>
                  <a:pt x="57509" y="25861"/>
                  <a:pt x="62732" y="25861"/>
                </a:cubicBezTo>
                <a:cubicBezTo>
                  <a:pt x="64972" y="25861"/>
                  <a:pt x="67172" y="26168"/>
                  <a:pt x="69259" y="26897"/>
                </a:cubicBezTo>
                <a:cubicBezTo>
                  <a:pt x="76891" y="29552"/>
                  <a:pt x="79451" y="36505"/>
                  <a:pt x="84392" y="41565"/>
                </a:cubicBezTo>
                <a:cubicBezTo>
                  <a:pt x="90493" y="47804"/>
                  <a:pt x="100854" y="50996"/>
                  <a:pt x="111278" y="50996"/>
                </a:cubicBezTo>
                <a:cubicBezTo>
                  <a:pt x="116985" y="50996"/>
                  <a:pt x="122711" y="50039"/>
                  <a:pt x="127766" y="48102"/>
                </a:cubicBezTo>
                <a:cubicBezTo>
                  <a:pt x="129124" y="47578"/>
                  <a:pt x="130433" y="46994"/>
                  <a:pt x="131696" y="46363"/>
                </a:cubicBezTo>
                <a:lnTo>
                  <a:pt x="1316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1322650" y="2186980"/>
            <a:ext cx="1833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title" idx="2"/>
          </p:nvPr>
        </p:nvSpPr>
        <p:spPr>
          <a:xfrm>
            <a:off x="3655350" y="2186980"/>
            <a:ext cx="1833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title" idx="3"/>
          </p:nvPr>
        </p:nvSpPr>
        <p:spPr>
          <a:xfrm>
            <a:off x="5988050" y="2186980"/>
            <a:ext cx="1833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 idx="4"/>
          </p:nvPr>
        </p:nvSpPr>
        <p:spPr>
          <a:xfrm>
            <a:off x="1322650" y="3881056"/>
            <a:ext cx="1833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 idx="5"/>
          </p:nvPr>
        </p:nvSpPr>
        <p:spPr>
          <a:xfrm>
            <a:off x="3655350" y="3881056"/>
            <a:ext cx="1833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6"/>
          </p:nvPr>
        </p:nvSpPr>
        <p:spPr>
          <a:xfrm>
            <a:off x="5988050" y="3881056"/>
            <a:ext cx="1833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7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84568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/>
          <p:nvPr/>
        </p:nvSpPr>
        <p:spPr>
          <a:xfrm>
            <a:off x="325" y="-5875"/>
            <a:ext cx="4781266" cy="1691684"/>
          </a:xfrm>
          <a:custGeom>
            <a:avLst/>
            <a:gdLst/>
            <a:ahLst/>
            <a:cxnLst/>
            <a:rect l="l" t="t" r="r" b="b"/>
            <a:pathLst>
              <a:path w="187869" h="92784" extrusionOk="0">
                <a:moveTo>
                  <a:pt x="0" y="0"/>
                </a:moveTo>
                <a:lnTo>
                  <a:pt x="0" y="88451"/>
                </a:lnTo>
                <a:cubicBezTo>
                  <a:pt x="6642" y="90901"/>
                  <a:pt x="13467" y="92783"/>
                  <a:pt x="20580" y="92783"/>
                </a:cubicBezTo>
                <a:cubicBezTo>
                  <a:pt x="25910" y="92783"/>
                  <a:pt x="31402" y="91726"/>
                  <a:pt x="37100" y="89059"/>
                </a:cubicBezTo>
                <a:cubicBezTo>
                  <a:pt x="73488" y="72004"/>
                  <a:pt x="63959" y="30841"/>
                  <a:pt x="105814" y="30841"/>
                </a:cubicBezTo>
                <a:cubicBezTo>
                  <a:pt x="109221" y="30841"/>
                  <a:pt x="112969" y="31114"/>
                  <a:pt x="117110" y="31694"/>
                </a:cubicBezTo>
                <a:cubicBezTo>
                  <a:pt x="124999" y="32800"/>
                  <a:pt x="132019" y="33299"/>
                  <a:pt x="138264" y="33299"/>
                </a:cubicBezTo>
                <a:cubicBezTo>
                  <a:pt x="178943" y="33299"/>
                  <a:pt x="186744" y="12149"/>
                  <a:pt x="187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733600" y="900925"/>
            <a:ext cx="33834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733600" y="1639700"/>
            <a:ext cx="3383400" cy="9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2"/>
          </p:nvPr>
        </p:nvSpPr>
        <p:spPr>
          <a:xfrm>
            <a:off x="733600" y="3177400"/>
            <a:ext cx="38385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None/>
              <a:defRPr sz="14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ignika"/>
              <a:buNone/>
              <a:defRPr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3"/>
          </p:nvPr>
        </p:nvSpPr>
        <p:spPr>
          <a:xfrm>
            <a:off x="733600" y="4265093"/>
            <a:ext cx="3383400" cy="375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gnika"/>
              <a:buNone/>
              <a:defRPr sz="12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083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ignika"/>
              <a:buChar char="●"/>
              <a:defRPr sz="18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ignika"/>
              <a:buChar char="■"/>
              <a:defRPr sz="1400" b="0" i="0" u="none" strike="noStrike" cap="none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ignika"/>
              <a:buChar char="●"/>
              <a:defRPr sz="18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ignika"/>
              <a:buChar char="■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82867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gCy4X2GjS04Ly3ilz6xrs4ZYAJCBS0v/view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>
            <a:spLocks noGrp="1"/>
          </p:cNvSpPr>
          <p:nvPr>
            <p:ph type="ctrTitle"/>
          </p:nvPr>
        </p:nvSpPr>
        <p:spPr>
          <a:xfrm>
            <a:off x="205683" y="471172"/>
            <a:ext cx="5807700" cy="2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5400" dirty="0">
                <a:solidFill>
                  <a:schemeClr val="lt1"/>
                </a:solidFill>
              </a:rPr>
              <a:t>Sejehtera</a:t>
            </a:r>
            <a:endParaRPr sz="5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4800" dirty="0"/>
              <a:t>Contact tracing system</a:t>
            </a:r>
            <a:endParaRPr sz="4800" dirty="0"/>
          </a:p>
        </p:txBody>
      </p:sp>
      <p:sp>
        <p:nvSpPr>
          <p:cNvPr id="205" name="Google Shape;205;p42"/>
          <p:cNvSpPr txBox="1">
            <a:spLocks noGrp="1"/>
          </p:cNvSpPr>
          <p:nvPr>
            <p:ph type="subTitle" idx="1"/>
          </p:nvPr>
        </p:nvSpPr>
        <p:spPr>
          <a:xfrm>
            <a:off x="510286" y="3047278"/>
            <a:ext cx="2630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GROUP 1 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BY :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3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Tan Jenny</a:t>
            </a:r>
            <a:endParaRPr sz="20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Cheng Ling Ern</a:t>
            </a:r>
            <a:endParaRPr sz="20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Cheng Cai Yuan</a:t>
            </a:r>
            <a:endParaRPr sz="20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Tan Yan Pin</a:t>
            </a:r>
            <a:endParaRPr sz="20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/>
              <a:t>Vincent Choo</a:t>
            </a:r>
            <a:endParaRPr sz="1400"/>
          </a:p>
        </p:txBody>
      </p:sp>
      <p:grpSp>
        <p:nvGrpSpPr>
          <p:cNvPr id="206" name="Google Shape;206;p42"/>
          <p:cNvGrpSpPr/>
          <p:nvPr/>
        </p:nvGrpSpPr>
        <p:grpSpPr>
          <a:xfrm>
            <a:off x="4843748" y="0"/>
            <a:ext cx="4038624" cy="5158321"/>
            <a:chOff x="4844131" y="-13085"/>
            <a:chExt cx="4038624" cy="5158321"/>
          </a:xfrm>
        </p:grpSpPr>
        <p:sp>
          <p:nvSpPr>
            <p:cNvPr id="207" name="Google Shape;207;p42"/>
            <p:cNvSpPr/>
            <p:nvPr/>
          </p:nvSpPr>
          <p:spPr>
            <a:xfrm>
              <a:off x="8146627" y="3725620"/>
              <a:ext cx="381024" cy="978016"/>
            </a:xfrm>
            <a:custGeom>
              <a:avLst/>
              <a:gdLst/>
              <a:ahLst/>
              <a:cxnLst/>
              <a:rect l="l" t="t" r="r" b="b"/>
              <a:pathLst>
                <a:path w="11907" h="30563" extrusionOk="0">
                  <a:moveTo>
                    <a:pt x="3534" y="1"/>
                  </a:moveTo>
                  <a:cubicBezTo>
                    <a:pt x="3109" y="1"/>
                    <a:pt x="2677" y="88"/>
                    <a:pt x="2263" y="273"/>
                  </a:cubicBezTo>
                  <a:cubicBezTo>
                    <a:pt x="703" y="976"/>
                    <a:pt x="1" y="2809"/>
                    <a:pt x="703" y="4369"/>
                  </a:cubicBezTo>
                  <a:cubicBezTo>
                    <a:pt x="4561" y="13001"/>
                    <a:pt x="5585" y="27527"/>
                    <a:pt x="5596" y="27670"/>
                  </a:cubicBezTo>
                  <a:cubicBezTo>
                    <a:pt x="5704" y="29313"/>
                    <a:pt x="7073" y="30563"/>
                    <a:pt x="8692" y="30563"/>
                  </a:cubicBezTo>
                  <a:lnTo>
                    <a:pt x="8906" y="30563"/>
                  </a:lnTo>
                  <a:cubicBezTo>
                    <a:pt x="10609" y="30444"/>
                    <a:pt x="11907" y="28967"/>
                    <a:pt x="11788" y="27253"/>
                  </a:cubicBezTo>
                  <a:cubicBezTo>
                    <a:pt x="11752" y="26610"/>
                    <a:pt x="10680" y="11489"/>
                    <a:pt x="6358" y="1833"/>
                  </a:cubicBezTo>
                  <a:cubicBezTo>
                    <a:pt x="5850" y="684"/>
                    <a:pt x="4721" y="1"/>
                    <a:pt x="3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2"/>
            <p:cNvSpPr/>
            <p:nvPr/>
          </p:nvSpPr>
          <p:spPr>
            <a:xfrm>
              <a:off x="5165315" y="1331700"/>
              <a:ext cx="413792" cy="402048"/>
            </a:xfrm>
            <a:custGeom>
              <a:avLst/>
              <a:gdLst/>
              <a:ahLst/>
              <a:cxnLst/>
              <a:rect l="l" t="t" r="r" b="b"/>
              <a:pathLst>
                <a:path w="12931" h="12564" extrusionOk="0">
                  <a:moveTo>
                    <a:pt x="3115" y="1"/>
                  </a:moveTo>
                  <a:cubicBezTo>
                    <a:pt x="2081" y="1"/>
                    <a:pt x="1031" y="78"/>
                    <a:pt x="0" y="265"/>
                  </a:cubicBezTo>
                  <a:cubicBezTo>
                    <a:pt x="381" y="7849"/>
                    <a:pt x="3489" y="12564"/>
                    <a:pt x="3489" y="12564"/>
                  </a:cubicBezTo>
                  <a:lnTo>
                    <a:pt x="10609" y="11849"/>
                  </a:lnTo>
                  <a:lnTo>
                    <a:pt x="12930" y="1896"/>
                  </a:lnTo>
                  <a:cubicBezTo>
                    <a:pt x="12930" y="1896"/>
                    <a:pt x="8226" y="1"/>
                    <a:pt x="3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2"/>
            <p:cNvSpPr/>
            <p:nvPr/>
          </p:nvSpPr>
          <p:spPr>
            <a:xfrm>
              <a:off x="5148163" y="1314996"/>
              <a:ext cx="448832" cy="435136"/>
            </a:xfrm>
            <a:custGeom>
              <a:avLst/>
              <a:gdLst/>
              <a:ahLst/>
              <a:cxnLst/>
              <a:rect l="l" t="t" r="r" b="b"/>
              <a:pathLst>
                <a:path w="14026" h="13598" extrusionOk="0">
                  <a:moveTo>
                    <a:pt x="3656" y="1037"/>
                  </a:moveTo>
                  <a:cubicBezTo>
                    <a:pt x="7751" y="1037"/>
                    <a:pt x="11609" y="2299"/>
                    <a:pt x="12859" y="2739"/>
                  </a:cubicBezTo>
                  <a:lnTo>
                    <a:pt x="10728" y="11895"/>
                  </a:lnTo>
                  <a:lnTo>
                    <a:pt x="4299" y="12538"/>
                  </a:lnTo>
                  <a:cubicBezTo>
                    <a:pt x="3679" y="11478"/>
                    <a:pt x="1489" y="7323"/>
                    <a:pt x="1072" y="1227"/>
                  </a:cubicBezTo>
                  <a:cubicBezTo>
                    <a:pt x="1893" y="1096"/>
                    <a:pt x="2763" y="1037"/>
                    <a:pt x="3656" y="1037"/>
                  </a:cubicBezTo>
                  <a:close/>
                  <a:moveTo>
                    <a:pt x="3656" y="1"/>
                  </a:moveTo>
                  <a:cubicBezTo>
                    <a:pt x="2524" y="1"/>
                    <a:pt x="1441" y="96"/>
                    <a:pt x="441" y="275"/>
                  </a:cubicBezTo>
                  <a:cubicBezTo>
                    <a:pt x="179" y="322"/>
                    <a:pt x="0" y="560"/>
                    <a:pt x="12" y="810"/>
                  </a:cubicBezTo>
                  <a:cubicBezTo>
                    <a:pt x="405" y="8442"/>
                    <a:pt x="3465" y="13169"/>
                    <a:pt x="3596" y="13371"/>
                  </a:cubicBezTo>
                  <a:cubicBezTo>
                    <a:pt x="3691" y="13514"/>
                    <a:pt x="3846" y="13598"/>
                    <a:pt x="4025" y="13598"/>
                  </a:cubicBezTo>
                  <a:lnTo>
                    <a:pt x="4072" y="13598"/>
                  </a:lnTo>
                  <a:lnTo>
                    <a:pt x="11192" y="12883"/>
                  </a:lnTo>
                  <a:cubicBezTo>
                    <a:pt x="11418" y="12871"/>
                    <a:pt x="11597" y="12705"/>
                    <a:pt x="11645" y="12490"/>
                  </a:cubicBezTo>
                  <a:lnTo>
                    <a:pt x="13966" y="2537"/>
                  </a:lnTo>
                  <a:cubicBezTo>
                    <a:pt x="14026" y="2287"/>
                    <a:pt x="13895" y="2037"/>
                    <a:pt x="13657" y="1941"/>
                  </a:cubicBezTo>
                  <a:cubicBezTo>
                    <a:pt x="13454" y="1858"/>
                    <a:pt x="8811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2"/>
            <p:cNvSpPr/>
            <p:nvPr/>
          </p:nvSpPr>
          <p:spPr>
            <a:xfrm>
              <a:off x="5165315" y="1331700"/>
              <a:ext cx="413792" cy="200896"/>
            </a:xfrm>
            <a:custGeom>
              <a:avLst/>
              <a:gdLst/>
              <a:ahLst/>
              <a:cxnLst/>
              <a:rect l="l" t="t" r="r" b="b"/>
              <a:pathLst>
                <a:path w="12931" h="6278" extrusionOk="0">
                  <a:moveTo>
                    <a:pt x="3115" y="1"/>
                  </a:moveTo>
                  <a:cubicBezTo>
                    <a:pt x="2081" y="1"/>
                    <a:pt x="1031" y="78"/>
                    <a:pt x="0" y="265"/>
                  </a:cubicBezTo>
                  <a:cubicBezTo>
                    <a:pt x="60" y="1503"/>
                    <a:pt x="203" y="2646"/>
                    <a:pt x="381" y="3729"/>
                  </a:cubicBezTo>
                  <a:cubicBezTo>
                    <a:pt x="5013" y="4170"/>
                    <a:pt x="6513" y="6277"/>
                    <a:pt x="6513" y="6277"/>
                  </a:cubicBezTo>
                  <a:lnTo>
                    <a:pt x="12692" y="2884"/>
                  </a:lnTo>
                  <a:lnTo>
                    <a:pt x="12930" y="1896"/>
                  </a:lnTo>
                  <a:cubicBezTo>
                    <a:pt x="12930" y="1896"/>
                    <a:pt x="8226" y="1"/>
                    <a:pt x="3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2"/>
            <p:cNvSpPr/>
            <p:nvPr/>
          </p:nvSpPr>
          <p:spPr>
            <a:xfrm>
              <a:off x="5148163" y="1314996"/>
              <a:ext cx="448832" cy="234368"/>
            </a:xfrm>
            <a:custGeom>
              <a:avLst/>
              <a:gdLst/>
              <a:ahLst/>
              <a:cxnLst/>
              <a:rect l="l" t="t" r="r" b="b"/>
              <a:pathLst>
                <a:path w="14026" h="7324" extrusionOk="0">
                  <a:moveTo>
                    <a:pt x="3656" y="1037"/>
                  </a:moveTo>
                  <a:cubicBezTo>
                    <a:pt x="7751" y="1037"/>
                    <a:pt x="11609" y="2299"/>
                    <a:pt x="12859" y="2739"/>
                  </a:cubicBezTo>
                  <a:lnTo>
                    <a:pt x="12776" y="3073"/>
                  </a:lnTo>
                  <a:lnTo>
                    <a:pt x="7168" y="6156"/>
                  </a:lnTo>
                  <a:cubicBezTo>
                    <a:pt x="6525" y="5513"/>
                    <a:pt x="4810" y="4192"/>
                    <a:pt x="1370" y="3775"/>
                  </a:cubicBezTo>
                  <a:cubicBezTo>
                    <a:pt x="1227" y="2906"/>
                    <a:pt x="1131" y="2061"/>
                    <a:pt x="1072" y="1215"/>
                  </a:cubicBezTo>
                  <a:cubicBezTo>
                    <a:pt x="1893" y="1096"/>
                    <a:pt x="2751" y="1037"/>
                    <a:pt x="3656" y="1037"/>
                  </a:cubicBezTo>
                  <a:close/>
                  <a:moveTo>
                    <a:pt x="3656" y="1"/>
                  </a:moveTo>
                  <a:cubicBezTo>
                    <a:pt x="2524" y="1"/>
                    <a:pt x="1441" y="96"/>
                    <a:pt x="441" y="275"/>
                  </a:cubicBezTo>
                  <a:cubicBezTo>
                    <a:pt x="179" y="322"/>
                    <a:pt x="0" y="548"/>
                    <a:pt x="12" y="810"/>
                  </a:cubicBezTo>
                  <a:cubicBezTo>
                    <a:pt x="72" y="1977"/>
                    <a:pt x="203" y="3132"/>
                    <a:pt x="405" y="4335"/>
                  </a:cubicBezTo>
                  <a:cubicBezTo>
                    <a:pt x="441" y="4561"/>
                    <a:pt x="631" y="4739"/>
                    <a:pt x="870" y="4763"/>
                  </a:cubicBezTo>
                  <a:cubicBezTo>
                    <a:pt x="5156" y="5168"/>
                    <a:pt x="6620" y="7073"/>
                    <a:pt x="6632" y="7109"/>
                  </a:cubicBezTo>
                  <a:cubicBezTo>
                    <a:pt x="6739" y="7240"/>
                    <a:pt x="6894" y="7323"/>
                    <a:pt x="7061" y="7323"/>
                  </a:cubicBezTo>
                  <a:cubicBezTo>
                    <a:pt x="7144" y="7323"/>
                    <a:pt x="7227" y="7299"/>
                    <a:pt x="7299" y="7252"/>
                  </a:cubicBezTo>
                  <a:lnTo>
                    <a:pt x="13478" y="3870"/>
                  </a:lnTo>
                  <a:cubicBezTo>
                    <a:pt x="13609" y="3799"/>
                    <a:pt x="13704" y="3668"/>
                    <a:pt x="13728" y="3525"/>
                  </a:cubicBezTo>
                  <a:lnTo>
                    <a:pt x="13966" y="2537"/>
                  </a:lnTo>
                  <a:cubicBezTo>
                    <a:pt x="14026" y="2287"/>
                    <a:pt x="13895" y="2037"/>
                    <a:pt x="13657" y="1941"/>
                  </a:cubicBezTo>
                  <a:cubicBezTo>
                    <a:pt x="13454" y="1858"/>
                    <a:pt x="8811" y="1"/>
                    <a:pt x="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2"/>
            <p:cNvSpPr/>
            <p:nvPr/>
          </p:nvSpPr>
          <p:spPr>
            <a:xfrm>
              <a:off x="4860515" y="690548"/>
              <a:ext cx="888512" cy="683936"/>
            </a:xfrm>
            <a:custGeom>
              <a:avLst/>
              <a:gdLst/>
              <a:ahLst/>
              <a:cxnLst/>
              <a:rect l="l" t="t" r="r" b="b"/>
              <a:pathLst>
                <a:path w="27766" h="21373" extrusionOk="0">
                  <a:moveTo>
                    <a:pt x="15859" y="3108"/>
                  </a:moveTo>
                  <a:cubicBezTo>
                    <a:pt x="15966" y="3108"/>
                    <a:pt x="16062" y="3156"/>
                    <a:pt x="16109" y="3239"/>
                  </a:cubicBezTo>
                  <a:lnTo>
                    <a:pt x="24622" y="17848"/>
                  </a:lnTo>
                  <a:cubicBezTo>
                    <a:pt x="24646" y="17896"/>
                    <a:pt x="24658" y="17943"/>
                    <a:pt x="24658" y="17991"/>
                  </a:cubicBezTo>
                  <a:cubicBezTo>
                    <a:pt x="24658" y="18146"/>
                    <a:pt x="24527" y="18277"/>
                    <a:pt x="24384" y="18277"/>
                  </a:cubicBezTo>
                  <a:lnTo>
                    <a:pt x="3393" y="18277"/>
                  </a:lnTo>
                  <a:cubicBezTo>
                    <a:pt x="3239" y="18277"/>
                    <a:pt x="3108" y="18146"/>
                    <a:pt x="3108" y="17991"/>
                  </a:cubicBezTo>
                  <a:cubicBezTo>
                    <a:pt x="3108" y="17943"/>
                    <a:pt x="3120" y="17896"/>
                    <a:pt x="3143" y="17848"/>
                  </a:cubicBezTo>
                  <a:lnTo>
                    <a:pt x="11656" y="3239"/>
                  </a:lnTo>
                  <a:cubicBezTo>
                    <a:pt x="11704" y="3156"/>
                    <a:pt x="11799" y="3108"/>
                    <a:pt x="11906" y="3108"/>
                  </a:cubicBezTo>
                  <a:close/>
                  <a:moveTo>
                    <a:pt x="11906" y="0"/>
                  </a:moveTo>
                  <a:cubicBezTo>
                    <a:pt x="10704" y="0"/>
                    <a:pt x="9585" y="643"/>
                    <a:pt x="8977" y="1679"/>
                  </a:cubicBezTo>
                  <a:lnTo>
                    <a:pt x="464" y="16288"/>
                  </a:lnTo>
                  <a:cubicBezTo>
                    <a:pt x="167" y="16800"/>
                    <a:pt x="0" y="17395"/>
                    <a:pt x="0" y="17991"/>
                  </a:cubicBezTo>
                  <a:cubicBezTo>
                    <a:pt x="0" y="19860"/>
                    <a:pt x="1524" y="21372"/>
                    <a:pt x="3393" y="21372"/>
                  </a:cubicBezTo>
                  <a:lnTo>
                    <a:pt x="24384" y="21372"/>
                  </a:lnTo>
                  <a:cubicBezTo>
                    <a:pt x="26242" y="21372"/>
                    <a:pt x="27766" y="19860"/>
                    <a:pt x="27766" y="17991"/>
                  </a:cubicBezTo>
                  <a:cubicBezTo>
                    <a:pt x="27766" y="17395"/>
                    <a:pt x="27599" y="16812"/>
                    <a:pt x="27301" y="16288"/>
                  </a:cubicBezTo>
                  <a:lnTo>
                    <a:pt x="18788" y="1679"/>
                  </a:lnTo>
                  <a:cubicBezTo>
                    <a:pt x="18181" y="643"/>
                    <a:pt x="17062" y="0"/>
                    <a:pt x="15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2"/>
            <p:cNvSpPr/>
            <p:nvPr/>
          </p:nvSpPr>
          <p:spPr>
            <a:xfrm>
              <a:off x="4844131" y="674164"/>
              <a:ext cx="921280" cy="717056"/>
            </a:xfrm>
            <a:custGeom>
              <a:avLst/>
              <a:gdLst/>
              <a:ahLst/>
              <a:cxnLst/>
              <a:rect l="l" t="t" r="r" b="b"/>
              <a:pathLst>
                <a:path w="28790" h="22408" extrusionOk="0">
                  <a:moveTo>
                    <a:pt x="16240" y="4132"/>
                  </a:moveTo>
                  <a:lnTo>
                    <a:pt x="24479" y="18265"/>
                  </a:lnTo>
                  <a:lnTo>
                    <a:pt x="4310" y="18265"/>
                  </a:lnTo>
                  <a:lnTo>
                    <a:pt x="12549" y="4132"/>
                  </a:lnTo>
                  <a:close/>
                  <a:moveTo>
                    <a:pt x="12418" y="3096"/>
                  </a:moveTo>
                  <a:cubicBezTo>
                    <a:pt x="12133" y="3096"/>
                    <a:pt x="11859" y="3251"/>
                    <a:pt x="11728" y="3489"/>
                  </a:cubicBezTo>
                  <a:lnTo>
                    <a:pt x="3203" y="18110"/>
                  </a:lnTo>
                  <a:cubicBezTo>
                    <a:pt x="3143" y="18241"/>
                    <a:pt x="3108" y="18372"/>
                    <a:pt x="3108" y="18503"/>
                  </a:cubicBezTo>
                  <a:cubicBezTo>
                    <a:pt x="3108" y="18943"/>
                    <a:pt x="3465" y="19300"/>
                    <a:pt x="3905" y="19300"/>
                  </a:cubicBezTo>
                  <a:lnTo>
                    <a:pt x="24896" y="19300"/>
                  </a:lnTo>
                  <a:cubicBezTo>
                    <a:pt x="25325" y="19300"/>
                    <a:pt x="25694" y="18943"/>
                    <a:pt x="25694" y="18503"/>
                  </a:cubicBezTo>
                  <a:cubicBezTo>
                    <a:pt x="25694" y="18372"/>
                    <a:pt x="25658" y="18229"/>
                    <a:pt x="25575" y="18098"/>
                  </a:cubicBezTo>
                  <a:lnTo>
                    <a:pt x="17074" y="3489"/>
                  </a:lnTo>
                  <a:cubicBezTo>
                    <a:pt x="16931" y="3251"/>
                    <a:pt x="16657" y="3096"/>
                    <a:pt x="16371" y="3096"/>
                  </a:cubicBezTo>
                  <a:close/>
                  <a:moveTo>
                    <a:pt x="16371" y="1024"/>
                  </a:moveTo>
                  <a:cubicBezTo>
                    <a:pt x="17395" y="1024"/>
                    <a:pt x="18348" y="1572"/>
                    <a:pt x="18860" y="2453"/>
                  </a:cubicBezTo>
                  <a:lnTo>
                    <a:pt x="27361" y="17062"/>
                  </a:lnTo>
                  <a:cubicBezTo>
                    <a:pt x="27623" y="17503"/>
                    <a:pt x="27754" y="18003"/>
                    <a:pt x="27754" y="18503"/>
                  </a:cubicBezTo>
                  <a:cubicBezTo>
                    <a:pt x="27754" y="20086"/>
                    <a:pt x="26468" y="21372"/>
                    <a:pt x="24896" y="21372"/>
                  </a:cubicBezTo>
                  <a:lnTo>
                    <a:pt x="3905" y="21372"/>
                  </a:lnTo>
                  <a:cubicBezTo>
                    <a:pt x="2322" y="21372"/>
                    <a:pt x="1036" y="20086"/>
                    <a:pt x="1036" y="18503"/>
                  </a:cubicBezTo>
                  <a:cubicBezTo>
                    <a:pt x="1036" y="17991"/>
                    <a:pt x="1167" y="17503"/>
                    <a:pt x="1429" y="17062"/>
                  </a:cubicBezTo>
                  <a:lnTo>
                    <a:pt x="9942" y="2453"/>
                  </a:lnTo>
                  <a:cubicBezTo>
                    <a:pt x="10454" y="1572"/>
                    <a:pt x="11394" y="1024"/>
                    <a:pt x="12418" y="1024"/>
                  </a:cubicBezTo>
                  <a:close/>
                  <a:moveTo>
                    <a:pt x="12418" y="0"/>
                  </a:moveTo>
                  <a:cubicBezTo>
                    <a:pt x="11037" y="0"/>
                    <a:pt x="9739" y="739"/>
                    <a:pt x="9049" y="1929"/>
                  </a:cubicBezTo>
                  <a:lnTo>
                    <a:pt x="536" y="16538"/>
                  </a:lnTo>
                  <a:cubicBezTo>
                    <a:pt x="191" y="17134"/>
                    <a:pt x="0" y="17812"/>
                    <a:pt x="0" y="18503"/>
                  </a:cubicBezTo>
                  <a:cubicBezTo>
                    <a:pt x="0" y="20658"/>
                    <a:pt x="1750" y="22408"/>
                    <a:pt x="3905" y="22408"/>
                  </a:cubicBezTo>
                  <a:lnTo>
                    <a:pt x="24896" y="22408"/>
                  </a:lnTo>
                  <a:cubicBezTo>
                    <a:pt x="27039" y="22408"/>
                    <a:pt x="28789" y="20658"/>
                    <a:pt x="28789" y="18503"/>
                  </a:cubicBezTo>
                  <a:cubicBezTo>
                    <a:pt x="28789" y="17812"/>
                    <a:pt x="28611" y="17134"/>
                    <a:pt x="28266" y="16538"/>
                  </a:cubicBezTo>
                  <a:lnTo>
                    <a:pt x="19753" y="1929"/>
                  </a:lnTo>
                  <a:cubicBezTo>
                    <a:pt x="19050" y="739"/>
                    <a:pt x="17764" y="0"/>
                    <a:pt x="1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2"/>
            <p:cNvSpPr/>
            <p:nvPr/>
          </p:nvSpPr>
          <p:spPr>
            <a:xfrm>
              <a:off x="5255235" y="257364"/>
              <a:ext cx="99072" cy="584480"/>
            </a:xfrm>
            <a:custGeom>
              <a:avLst/>
              <a:gdLst/>
              <a:ahLst/>
              <a:cxnLst/>
              <a:rect l="l" t="t" r="r" b="b"/>
              <a:pathLst>
                <a:path w="3096" h="18265" extrusionOk="0">
                  <a:moveTo>
                    <a:pt x="1548" y="0"/>
                  </a:moveTo>
                  <a:cubicBezTo>
                    <a:pt x="691" y="0"/>
                    <a:pt x="0" y="691"/>
                    <a:pt x="0" y="1548"/>
                  </a:cubicBezTo>
                  <a:lnTo>
                    <a:pt x="0" y="16716"/>
                  </a:lnTo>
                  <a:cubicBezTo>
                    <a:pt x="0" y="17574"/>
                    <a:pt x="691" y="18264"/>
                    <a:pt x="1548" y="18264"/>
                  </a:cubicBezTo>
                  <a:cubicBezTo>
                    <a:pt x="2405" y="18264"/>
                    <a:pt x="3096" y="17574"/>
                    <a:pt x="3096" y="16716"/>
                  </a:cubicBezTo>
                  <a:lnTo>
                    <a:pt x="3096" y="1548"/>
                  </a:lnTo>
                  <a:cubicBezTo>
                    <a:pt x="3096" y="691"/>
                    <a:pt x="2405" y="0"/>
                    <a:pt x="1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2"/>
            <p:cNvSpPr/>
            <p:nvPr/>
          </p:nvSpPr>
          <p:spPr>
            <a:xfrm>
              <a:off x="5238467" y="240596"/>
              <a:ext cx="132608" cy="618016"/>
            </a:xfrm>
            <a:custGeom>
              <a:avLst/>
              <a:gdLst/>
              <a:ahLst/>
              <a:cxnLst/>
              <a:rect l="l" t="t" r="r" b="b"/>
              <a:pathLst>
                <a:path w="4144" h="19313" extrusionOk="0">
                  <a:moveTo>
                    <a:pt x="2072" y="1036"/>
                  </a:moveTo>
                  <a:cubicBezTo>
                    <a:pt x="2643" y="1036"/>
                    <a:pt x="3108" y="1500"/>
                    <a:pt x="3108" y="2072"/>
                  </a:cubicBezTo>
                  <a:lnTo>
                    <a:pt x="3108" y="17240"/>
                  </a:lnTo>
                  <a:cubicBezTo>
                    <a:pt x="3108" y="17812"/>
                    <a:pt x="2643" y="18276"/>
                    <a:pt x="2072" y="18276"/>
                  </a:cubicBezTo>
                  <a:cubicBezTo>
                    <a:pt x="1500" y="18276"/>
                    <a:pt x="1036" y="17812"/>
                    <a:pt x="1036" y="17240"/>
                  </a:cubicBezTo>
                  <a:lnTo>
                    <a:pt x="1036" y="2072"/>
                  </a:lnTo>
                  <a:cubicBezTo>
                    <a:pt x="1036" y="1500"/>
                    <a:pt x="1500" y="1036"/>
                    <a:pt x="2072" y="1036"/>
                  </a:cubicBezTo>
                  <a:close/>
                  <a:moveTo>
                    <a:pt x="2072" y="0"/>
                  </a:moveTo>
                  <a:cubicBezTo>
                    <a:pt x="929" y="0"/>
                    <a:pt x="0" y="929"/>
                    <a:pt x="0" y="2072"/>
                  </a:cubicBezTo>
                  <a:lnTo>
                    <a:pt x="0" y="17240"/>
                  </a:lnTo>
                  <a:cubicBezTo>
                    <a:pt x="0" y="18383"/>
                    <a:pt x="929" y="19312"/>
                    <a:pt x="2072" y="19312"/>
                  </a:cubicBezTo>
                  <a:cubicBezTo>
                    <a:pt x="3215" y="19312"/>
                    <a:pt x="4144" y="18383"/>
                    <a:pt x="4144" y="17240"/>
                  </a:cubicBezTo>
                  <a:lnTo>
                    <a:pt x="4144" y="2072"/>
                  </a:lnTo>
                  <a:cubicBezTo>
                    <a:pt x="4144" y="929"/>
                    <a:pt x="3215" y="0"/>
                    <a:pt x="2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2"/>
            <p:cNvSpPr/>
            <p:nvPr/>
          </p:nvSpPr>
          <p:spPr>
            <a:xfrm>
              <a:off x="5098243" y="1216628"/>
              <a:ext cx="147104" cy="190176"/>
            </a:xfrm>
            <a:custGeom>
              <a:avLst/>
              <a:gdLst/>
              <a:ahLst/>
              <a:cxnLst/>
              <a:rect l="l" t="t" r="r" b="b"/>
              <a:pathLst>
                <a:path w="4597" h="5943" extrusionOk="0">
                  <a:moveTo>
                    <a:pt x="3314" y="1"/>
                  </a:moveTo>
                  <a:cubicBezTo>
                    <a:pt x="2870" y="1"/>
                    <a:pt x="1126" y="91"/>
                    <a:pt x="608" y="1479"/>
                  </a:cubicBezTo>
                  <a:cubicBezTo>
                    <a:pt x="1" y="3075"/>
                    <a:pt x="1548" y="4920"/>
                    <a:pt x="2501" y="5682"/>
                  </a:cubicBezTo>
                  <a:cubicBezTo>
                    <a:pt x="2737" y="5871"/>
                    <a:pt x="2985" y="5942"/>
                    <a:pt x="3225" y="5942"/>
                  </a:cubicBezTo>
                  <a:cubicBezTo>
                    <a:pt x="3950" y="5942"/>
                    <a:pt x="4596" y="5289"/>
                    <a:pt x="4596" y="5289"/>
                  </a:cubicBezTo>
                  <a:lnTo>
                    <a:pt x="3418" y="3"/>
                  </a:lnTo>
                  <a:cubicBezTo>
                    <a:pt x="3418" y="3"/>
                    <a:pt x="3380" y="1"/>
                    <a:pt x="3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2"/>
            <p:cNvSpPr/>
            <p:nvPr/>
          </p:nvSpPr>
          <p:spPr>
            <a:xfrm>
              <a:off x="5079203" y="1199956"/>
              <a:ext cx="183296" cy="223296"/>
            </a:xfrm>
            <a:custGeom>
              <a:avLst/>
              <a:gdLst/>
              <a:ahLst/>
              <a:cxnLst/>
              <a:rect l="l" t="t" r="r" b="b"/>
              <a:pathLst>
                <a:path w="5728" h="6978" extrusionOk="0">
                  <a:moveTo>
                    <a:pt x="3596" y="1048"/>
                  </a:moveTo>
                  <a:lnTo>
                    <a:pt x="4620" y="5620"/>
                  </a:lnTo>
                  <a:cubicBezTo>
                    <a:pt x="4406" y="5763"/>
                    <a:pt x="4108" y="5941"/>
                    <a:pt x="3822" y="5941"/>
                  </a:cubicBezTo>
                  <a:cubicBezTo>
                    <a:pt x="3667" y="5941"/>
                    <a:pt x="3548" y="5894"/>
                    <a:pt x="3417" y="5798"/>
                  </a:cubicBezTo>
                  <a:cubicBezTo>
                    <a:pt x="2501" y="5060"/>
                    <a:pt x="1215" y="3429"/>
                    <a:pt x="1679" y="2191"/>
                  </a:cubicBezTo>
                  <a:cubicBezTo>
                    <a:pt x="2012" y="1322"/>
                    <a:pt x="3036" y="1107"/>
                    <a:pt x="3596" y="1048"/>
                  </a:cubicBezTo>
                  <a:close/>
                  <a:moveTo>
                    <a:pt x="3929" y="0"/>
                  </a:moveTo>
                  <a:cubicBezTo>
                    <a:pt x="2703" y="0"/>
                    <a:pt x="1227" y="476"/>
                    <a:pt x="715" y="1822"/>
                  </a:cubicBezTo>
                  <a:cubicBezTo>
                    <a:pt x="0" y="3727"/>
                    <a:pt x="1751" y="5787"/>
                    <a:pt x="2774" y="6608"/>
                  </a:cubicBezTo>
                  <a:cubicBezTo>
                    <a:pt x="3084" y="6846"/>
                    <a:pt x="3429" y="6977"/>
                    <a:pt x="3822" y="6977"/>
                  </a:cubicBezTo>
                  <a:cubicBezTo>
                    <a:pt x="4727" y="6977"/>
                    <a:pt x="5477" y="6251"/>
                    <a:pt x="5561" y="6179"/>
                  </a:cubicBezTo>
                  <a:cubicBezTo>
                    <a:pt x="5680" y="6048"/>
                    <a:pt x="5727" y="5870"/>
                    <a:pt x="5692" y="5703"/>
                  </a:cubicBezTo>
                  <a:lnTo>
                    <a:pt x="4513" y="405"/>
                  </a:lnTo>
                  <a:cubicBezTo>
                    <a:pt x="4465" y="179"/>
                    <a:pt x="4275" y="12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2"/>
            <p:cNvSpPr/>
            <p:nvPr/>
          </p:nvSpPr>
          <p:spPr>
            <a:xfrm>
              <a:off x="5171395" y="1191348"/>
              <a:ext cx="171296" cy="205888"/>
            </a:xfrm>
            <a:custGeom>
              <a:avLst/>
              <a:gdLst/>
              <a:ahLst/>
              <a:cxnLst/>
              <a:rect l="l" t="t" r="r" b="b"/>
              <a:pathLst>
                <a:path w="5353" h="6434" extrusionOk="0">
                  <a:moveTo>
                    <a:pt x="2513" y="1"/>
                  </a:moveTo>
                  <a:cubicBezTo>
                    <a:pt x="2454" y="1"/>
                    <a:pt x="2394" y="3"/>
                    <a:pt x="2334" y="7"/>
                  </a:cubicBezTo>
                  <a:lnTo>
                    <a:pt x="2025" y="31"/>
                  </a:lnTo>
                  <a:cubicBezTo>
                    <a:pt x="1" y="293"/>
                    <a:pt x="1072" y="5508"/>
                    <a:pt x="2537" y="6234"/>
                  </a:cubicBezTo>
                  <a:cubicBezTo>
                    <a:pt x="2560" y="6246"/>
                    <a:pt x="2572" y="6258"/>
                    <a:pt x="2584" y="6258"/>
                  </a:cubicBezTo>
                  <a:cubicBezTo>
                    <a:pt x="2836" y="6378"/>
                    <a:pt x="3094" y="6433"/>
                    <a:pt x="3345" y="6433"/>
                  </a:cubicBezTo>
                  <a:cubicBezTo>
                    <a:pt x="4410" y="6433"/>
                    <a:pt x="5353" y="5445"/>
                    <a:pt x="5227" y="4270"/>
                  </a:cubicBezTo>
                  <a:lnTo>
                    <a:pt x="5013" y="2234"/>
                  </a:lnTo>
                  <a:cubicBezTo>
                    <a:pt x="4877" y="960"/>
                    <a:pt x="3784" y="1"/>
                    <a:pt x="2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2"/>
            <p:cNvSpPr/>
            <p:nvPr/>
          </p:nvSpPr>
          <p:spPr>
            <a:xfrm>
              <a:off x="5174435" y="1174804"/>
              <a:ext cx="183296" cy="238912"/>
            </a:xfrm>
            <a:custGeom>
              <a:avLst/>
              <a:gdLst/>
              <a:ahLst/>
              <a:cxnLst/>
              <a:rect l="l" t="t" r="r" b="b"/>
              <a:pathLst>
                <a:path w="5728" h="7466" extrusionOk="0">
                  <a:moveTo>
                    <a:pt x="2432" y="1042"/>
                  </a:moveTo>
                  <a:cubicBezTo>
                    <a:pt x="3447" y="1042"/>
                    <a:pt x="4293" y="1802"/>
                    <a:pt x="4406" y="2810"/>
                  </a:cubicBezTo>
                  <a:lnTo>
                    <a:pt x="4621" y="4846"/>
                  </a:lnTo>
                  <a:cubicBezTo>
                    <a:pt x="4668" y="5251"/>
                    <a:pt x="4537" y="5644"/>
                    <a:pt x="4251" y="5965"/>
                  </a:cubicBezTo>
                  <a:cubicBezTo>
                    <a:pt x="3986" y="6263"/>
                    <a:pt x="3617" y="6430"/>
                    <a:pt x="3244" y="6430"/>
                  </a:cubicBezTo>
                  <a:cubicBezTo>
                    <a:pt x="3065" y="6430"/>
                    <a:pt x="2885" y="6392"/>
                    <a:pt x="2716" y="6311"/>
                  </a:cubicBezTo>
                  <a:cubicBezTo>
                    <a:pt x="2704" y="6311"/>
                    <a:pt x="2704" y="6311"/>
                    <a:pt x="2704" y="6299"/>
                  </a:cubicBezTo>
                  <a:lnTo>
                    <a:pt x="2680" y="6299"/>
                  </a:lnTo>
                  <a:cubicBezTo>
                    <a:pt x="1823" y="5870"/>
                    <a:pt x="1156" y="3263"/>
                    <a:pt x="1382" y="1953"/>
                  </a:cubicBezTo>
                  <a:cubicBezTo>
                    <a:pt x="1477" y="1405"/>
                    <a:pt x="1680" y="1108"/>
                    <a:pt x="1989" y="1060"/>
                  </a:cubicBezTo>
                  <a:lnTo>
                    <a:pt x="2275" y="1048"/>
                  </a:lnTo>
                  <a:cubicBezTo>
                    <a:pt x="2328" y="1044"/>
                    <a:pt x="2380" y="1042"/>
                    <a:pt x="2432" y="1042"/>
                  </a:cubicBezTo>
                  <a:close/>
                  <a:moveTo>
                    <a:pt x="2430" y="0"/>
                  </a:moveTo>
                  <a:cubicBezTo>
                    <a:pt x="2358" y="0"/>
                    <a:pt x="2275" y="0"/>
                    <a:pt x="2204" y="12"/>
                  </a:cubicBezTo>
                  <a:lnTo>
                    <a:pt x="1894" y="36"/>
                  </a:lnTo>
                  <a:lnTo>
                    <a:pt x="1858" y="36"/>
                  </a:lnTo>
                  <a:cubicBezTo>
                    <a:pt x="1406" y="96"/>
                    <a:pt x="596" y="405"/>
                    <a:pt x="358" y="1786"/>
                  </a:cubicBezTo>
                  <a:cubicBezTo>
                    <a:pt x="1" y="3917"/>
                    <a:pt x="1096" y="6656"/>
                    <a:pt x="2215" y="7215"/>
                  </a:cubicBezTo>
                  <a:cubicBezTo>
                    <a:pt x="2215" y="7215"/>
                    <a:pt x="2227" y="7227"/>
                    <a:pt x="2227" y="7227"/>
                  </a:cubicBezTo>
                  <a:cubicBezTo>
                    <a:pt x="2251" y="7239"/>
                    <a:pt x="2263" y="7239"/>
                    <a:pt x="2275" y="7251"/>
                  </a:cubicBezTo>
                  <a:cubicBezTo>
                    <a:pt x="2585" y="7394"/>
                    <a:pt x="2918" y="7465"/>
                    <a:pt x="3251" y="7465"/>
                  </a:cubicBezTo>
                  <a:cubicBezTo>
                    <a:pt x="3906" y="7465"/>
                    <a:pt x="4561" y="7168"/>
                    <a:pt x="5025" y="6656"/>
                  </a:cubicBezTo>
                  <a:cubicBezTo>
                    <a:pt x="5502" y="6132"/>
                    <a:pt x="5728" y="5430"/>
                    <a:pt x="5644" y="4727"/>
                  </a:cubicBezTo>
                  <a:lnTo>
                    <a:pt x="5430" y="2703"/>
                  </a:lnTo>
                  <a:cubicBezTo>
                    <a:pt x="5263" y="1167"/>
                    <a:pt x="3978" y="0"/>
                    <a:pt x="2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2"/>
            <p:cNvSpPr/>
            <p:nvPr/>
          </p:nvSpPr>
          <p:spPr>
            <a:xfrm>
              <a:off x="5269827" y="1172724"/>
              <a:ext cx="171264" cy="218144"/>
            </a:xfrm>
            <a:custGeom>
              <a:avLst/>
              <a:gdLst/>
              <a:ahLst/>
              <a:cxnLst/>
              <a:rect l="l" t="t" r="r" b="b"/>
              <a:pathLst>
                <a:path w="5352" h="6817" extrusionOk="0">
                  <a:moveTo>
                    <a:pt x="2620" y="1"/>
                  </a:moveTo>
                  <a:cubicBezTo>
                    <a:pt x="2587" y="1"/>
                    <a:pt x="2554" y="2"/>
                    <a:pt x="2521" y="6"/>
                  </a:cubicBezTo>
                  <a:cubicBezTo>
                    <a:pt x="0" y="254"/>
                    <a:pt x="349" y="6817"/>
                    <a:pt x="2819" y="6817"/>
                  </a:cubicBezTo>
                  <a:cubicBezTo>
                    <a:pt x="2835" y="6817"/>
                    <a:pt x="2850" y="6817"/>
                    <a:pt x="2866" y="6816"/>
                  </a:cubicBezTo>
                  <a:cubicBezTo>
                    <a:pt x="5352" y="6746"/>
                    <a:pt x="4743" y="1"/>
                    <a:pt x="2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5274659" y="1156116"/>
              <a:ext cx="156224" cy="251488"/>
            </a:xfrm>
            <a:custGeom>
              <a:avLst/>
              <a:gdLst/>
              <a:ahLst/>
              <a:cxnLst/>
              <a:rect l="l" t="t" r="r" b="b"/>
              <a:pathLst>
                <a:path w="4882" h="7859" extrusionOk="0">
                  <a:moveTo>
                    <a:pt x="2477" y="1037"/>
                  </a:moveTo>
                  <a:cubicBezTo>
                    <a:pt x="3084" y="1037"/>
                    <a:pt x="3786" y="2418"/>
                    <a:pt x="3822" y="4263"/>
                  </a:cubicBezTo>
                  <a:cubicBezTo>
                    <a:pt x="3834" y="5525"/>
                    <a:pt x="3501" y="6799"/>
                    <a:pt x="2703" y="6823"/>
                  </a:cubicBezTo>
                  <a:lnTo>
                    <a:pt x="2679" y="6823"/>
                  </a:lnTo>
                  <a:cubicBezTo>
                    <a:pt x="1786" y="6823"/>
                    <a:pt x="1227" y="5371"/>
                    <a:pt x="1167" y="4001"/>
                  </a:cubicBezTo>
                  <a:cubicBezTo>
                    <a:pt x="1096" y="2632"/>
                    <a:pt x="1512" y="1132"/>
                    <a:pt x="2429" y="1049"/>
                  </a:cubicBezTo>
                  <a:cubicBezTo>
                    <a:pt x="2441" y="1037"/>
                    <a:pt x="2465" y="1037"/>
                    <a:pt x="2477" y="1037"/>
                  </a:cubicBezTo>
                  <a:close/>
                  <a:moveTo>
                    <a:pt x="2477" y="1"/>
                  </a:moveTo>
                  <a:cubicBezTo>
                    <a:pt x="2429" y="1"/>
                    <a:pt x="2370" y="13"/>
                    <a:pt x="2322" y="13"/>
                  </a:cubicBezTo>
                  <a:cubicBezTo>
                    <a:pt x="1143" y="132"/>
                    <a:pt x="0" y="1430"/>
                    <a:pt x="131" y="4061"/>
                  </a:cubicBezTo>
                  <a:cubicBezTo>
                    <a:pt x="226" y="5883"/>
                    <a:pt x="1060" y="7859"/>
                    <a:pt x="2679" y="7859"/>
                  </a:cubicBezTo>
                  <a:lnTo>
                    <a:pt x="2739" y="7859"/>
                  </a:lnTo>
                  <a:cubicBezTo>
                    <a:pt x="4060" y="7811"/>
                    <a:pt x="4882" y="6406"/>
                    <a:pt x="4858" y="4251"/>
                  </a:cubicBezTo>
                  <a:cubicBezTo>
                    <a:pt x="4822" y="2192"/>
                    <a:pt x="3977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5385155" y="1174804"/>
              <a:ext cx="130976" cy="199712"/>
            </a:xfrm>
            <a:custGeom>
              <a:avLst/>
              <a:gdLst/>
              <a:ahLst/>
              <a:cxnLst/>
              <a:rect l="l" t="t" r="r" b="b"/>
              <a:pathLst>
                <a:path w="4093" h="6241" extrusionOk="0">
                  <a:moveTo>
                    <a:pt x="2131" y="0"/>
                  </a:moveTo>
                  <a:cubicBezTo>
                    <a:pt x="131" y="0"/>
                    <a:pt x="0" y="5501"/>
                    <a:pt x="1857" y="6192"/>
                  </a:cubicBezTo>
                  <a:cubicBezTo>
                    <a:pt x="1946" y="6224"/>
                    <a:pt x="2031" y="6240"/>
                    <a:pt x="2112" y="6240"/>
                  </a:cubicBezTo>
                  <a:cubicBezTo>
                    <a:pt x="3744" y="6240"/>
                    <a:pt x="4093" y="0"/>
                    <a:pt x="2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5378275" y="1158036"/>
              <a:ext cx="143680" cy="233184"/>
            </a:xfrm>
            <a:custGeom>
              <a:avLst/>
              <a:gdLst/>
              <a:ahLst/>
              <a:cxnLst/>
              <a:rect l="l" t="t" r="r" b="b"/>
              <a:pathLst>
                <a:path w="4490" h="7287" extrusionOk="0">
                  <a:moveTo>
                    <a:pt x="2346" y="1036"/>
                  </a:moveTo>
                  <a:cubicBezTo>
                    <a:pt x="2406" y="1036"/>
                    <a:pt x="2584" y="1036"/>
                    <a:pt x="2775" y="1382"/>
                  </a:cubicBezTo>
                  <a:cubicBezTo>
                    <a:pt x="3346" y="2370"/>
                    <a:pt x="3287" y="4834"/>
                    <a:pt x="2668" y="5918"/>
                  </a:cubicBezTo>
                  <a:cubicBezTo>
                    <a:pt x="2549" y="6120"/>
                    <a:pt x="2418" y="6251"/>
                    <a:pt x="2322" y="6251"/>
                  </a:cubicBezTo>
                  <a:cubicBezTo>
                    <a:pt x="2299" y="6251"/>
                    <a:pt x="2275" y="6239"/>
                    <a:pt x="2251" y="6239"/>
                  </a:cubicBezTo>
                  <a:cubicBezTo>
                    <a:pt x="1501" y="5954"/>
                    <a:pt x="1072" y="4179"/>
                    <a:pt x="1358" y="2572"/>
                  </a:cubicBezTo>
                  <a:cubicBezTo>
                    <a:pt x="1489" y="1870"/>
                    <a:pt x="1822" y="1036"/>
                    <a:pt x="2346" y="1036"/>
                  </a:cubicBezTo>
                  <a:close/>
                  <a:moveTo>
                    <a:pt x="2346" y="0"/>
                  </a:moveTo>
                  <a:cubicBezTo>
                    <a:pt x="1358" y="0"/>
                    <a:pt x="608" y="893"/>
                    <a:pt x="346" y="2394"/>
                  </a:cubicBezTo>
                  <a:cubicBezTo>
                    <a:pt x="1" y="4299"/>
                    <a:pt x="489" y="6680"/>
                    <a:pt x="1882" y="7204"/>
                  </a:cubicBezTo>
                  <a:cubicBezTo>
                    <a:pt x="2037" y="7263"/>
                    <a:pt x="2180" y="7287"/>
                    <a:pt x="2322" y="7287"/>
                  </a:cubicBezTo>
                  <a:cubicBezTo>
                    <a:pt x="2668" y="7287"/>
                    <a:pt x="3156" y="7132"/>
                    <a:pt x="3561" y="6430"/>
                  </a:cubicBezTo>
                  <a:cubicBezTo>
                    <a:pt x="4299" y="5168"/>
                    <a:pt x="4489" y="2286"/>
                    <a:pt x="3680" y="870"/>
                  </a:cubicBezTo>
                  <a:cubicBezTo>
                    <a:pt x="3263" y="155"/>
                    <a:pt x="2727" y="0"/>
                    <a:pt x="2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5332547" y="1294676"/>
              <a:ext cx="325376" cy="449376"/>
            </a:xfrm>
            <a:custGeom>
              <a:avLst/>
              <a:gdLst/>
              <a:ahLst/>
              <a:cxnLst/>
              <a:rect l="l" t="t" r="r" b="b"/>
              <a:pathLst>
                <a:path w="10168" h="14043" extrusionOk="0">
                  <a:moveTo>
                    <a:pt x="2957" y="0"/>
                  </a:moveTo>
                  <a:cubicBezTo>
                    <a:pt x="2026" y="0"/>
                    <a:pt x="1301" y="123"/>
                    <a:pt x="1037" y="338"/>
                  </a:cubicBezTo>
                  <a:cubicBezTo>
                    <a:pt x="1" y="1183"/>
                    <a:pt x="1692" y="2791"/>
                    <a:pt x="4656" y="3184"/>
                  </a:cubicBezTo>
                  <a:cubicBezTo>
                    <a:pt x="4656" y="3184"/>
                    <a:pt x="72" y="5184"/>
                    <a:pt x="1299" y="11137"/>
                  </a:cubicBezTo>
                  <a:lnTo>
                    <a:pt x="7049" y="14042"/>
                  </a:lnTo>
                  <a:lnTo>
                    <a:pt x="6966" y="10863"/>
                  </a:lnTo>
                  <a:cubicBezTo>
                    <a:pt x="6966" y="10863"/>
                    <a:pt x="9836" y="7708"/>
                    <a:pt x="10026" y="3898"/>
                  </a:cubicBezTo>
                  <a:cubicBezTo>
                    <a:pt x="10168" y="1050"/>
                    <a:pt x="5681" y="0"/>
                    <a:pt x="2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5336387" y="1278164"/>
              <a:ext cx="334912" cy="482272"/>
            </a:xfrm>
            <a:custGeom>
              <a:avLst/>
              <a:gdLst/>
              <a:ahLst/>
              <a:cxnLst/>
              <a:rect l="l" t="t" r="r" b="b"/>
              <a:pathLst>
                <a:path w="10466" h="15071" extrusionOk="0">
                  <a:moveTo>
                    <a:pt x="2839" y="1"/>
                  </a:moveTo>
                  <a:cubicBezTo>
                    <a:pt x="1804" y="1"/>
                    <a:pt x="963" y="151"/>
                    <a:pt x="595" y="449"/>
                  </a:cubicBezTo>
                  <a:cubicBezTo>
                    <a:pt x="167" y="795"/>
                    <a:pt x="0" y="1295"/>
                    <a:pt x="143" y="1795"/>
                  </a:cubicBezTo>
                  <a:cubicBezTo>
                    <a:pt x="405" y="2700"/>
                    <a:pt x="1584" y="3509"/>
                    <a:pt x="3179" y="3950"/>
                  </a:cubicBezTo>
                  <a:cubicBezTo>
                    <a:pt x="2810" y="4235"/>
                    <a:pt x="2393" y="4628"/>
                    <a:pt x="2000" y="5117"/>
                  </a:cubicBezTo>
                  <a:cubicBezTo>
                    <a:pt x="1024" y="6343"/>
                    <a:pt x="0" y="8486"/>
                    <a:pt x="667" y="11748"/>
                  </a:cubicBezTo>
                  <a:cubicBezTo>
                    <a:pt x="719" y="11997"/>
                    <a:pt x="933" y="12165"/>
                    <a:pt x="1176" y="12165"/>
                  </a:cubicBezTo>
                  <a:cubicBezTo>
                    <a:pt x="1212" y="12165"/>
                    <a:pt x="1249" y="12161"/>
                    <a:pt x="1286" y="12153"/>
                  </a:cubicBezTo>
                  <a:cubicBezTo>
                    <a:pt x="1560" y="12094"/>
                    <a:pt x="1738" y="11820"/>
                    <a:pt x="1691" y="11546"/>
                  </a:cubicBezTo>
                  <a:cubicBezTo>
                    <a:pt x="560" y="6105"/>
                    <a:pt x="4572" y="4247"/>
                    <a:pt x="4751" y="4176"/>
                  </a:cubicBezTo>
                  <a:cubicBezTo>
                    <a:pt x="4965" y="4081"/>
                    <a:pt x="5084" y="3854"/>
                    <a:pt x="5048" y="3628"/>
                  </a:cubicBezTo>
                  <a:cubicBezTo>
                    <a:pt x="5024" y="3390"/>
                    <a:pt x="4834" y="3212"/>
                    <a:pt x="4608" y="3188"/>
                  </a:cubicBezTo>
                  <a:cubicBezTo>
                    <a:pt x="2488" y="2914"/>
                    <a:pt x="1286" y="2021"/>
                    <a:pt x="1143" y="1509"/>
                  </a:cubicBezTo>
                  <a:cubicBezTo>
                    <a:pt x="1119" y="1438"/>
                    <a:pt x="1107" y="1366"/>
                    <a:pt x="1250" y="1259"/>
                  </a:cubicBezTo>
                  <a:cubicBezTo>
                    <a:pt x="1415" y="1129"/>
                    <a:pt x="2006" y="1040"/>
                    <a:pt x="2805" y="1040"/>
                  </a:cubicBezTo>
                  <a:cubicBezTo>
                    <a:pt x="4197" y="1040"/>
                    <a:pt x="6222" y="1310"/>
                    <a:pt x="7727" y="2104"/>
                  </a:cubicBezTo>
                  <a:cubicBezTo>
                    <a:pt x="8882" y="2711"/>
                    <a:pt x="9442" y="3473"/>
                    <a:pt x="9394" y="4378"/>
                  </a:cubicBezTo>
                  <a:cubicBezTo>
                    <a:pt x="9204" y="7962"/>
                    <a:pt x="6489" y="10998"/>
                    <a:pt x="6465" y="11034"/>
                  </a:cubicBezTo>
                  <a:cubicBezTo>
                    <a:pt x="6370" y="11129"/>
                    <a:pt x="6322" y="11260"/>
                    <a:pt x="6322" y="11391"/>
                  </a:cubicBezTo>
                  <a:lnTo>
                    <a:pt x="6418" y="14570"/>
                  </a:lnTo>
                  <a:cubicBezTo>
                    <a:pt x="6418" y="14856"/>
                    <a:pt x="6656" y="15070"/>
                    <a:pt x="6929" y="15070"/>
                  </a:cubicBezTo>
                  <a:lnTo>
                    <a:pt x="6941" y="15070"/>
                  </a:lnTo>
                  <a:cubicBezTo>
                    <a:pt x="7227" y="15070"/>
                    <a:pt x="7453" y="14832"/>
                    <a:pt x="7453" y="14546"/>
                  </a:cubicBezTo>
                  <a:lnTo>
                    <a:pt x="7370" y="11570"/>
                  </a:lnTo>
                  <a:cubicBezTo>
                    <a:pt x="7965" y="10855"/>
                    <a:pt x="10239" y="7938"/>
                    <a:pt x="10418" y="4438"/>
                  </a:cubicBezTo>
                  <a:cubicBezTo>
                    <a:pt x="10466" y="3485"/>
                    <a:pt x="10108" y="2152"/>
                    <a:pt x="8120" y="1140"/>
                  </a:cubicBezTo>
                  <a:cubicBezTo>
                    <a:pt x="6622" y="380"/>
                    <a:pt x="4486" y="1"/>
                    <a:pt x="2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5219779" y="1641044"/>
              <a:ext cx="1505760" cy="1382112"/>
            </a:xfrm>
            <a:custGeom>
              <a:avLst/>
              <a:gdLst/>
              <a:ahLst/>
              <a:cxnLst/>
              <a:rect l="l" t="t" r="r" b="b"/>
              <a:pathLst>
                <a:path w="47055" h="43191" extrusionOk="0">
                  <a:moveTo>
                    <a:pt x="9153" y="0"/>
                  </a:moveTo>
                  <a:cubicBezTo>
                    <a:pt x="6619" y="0"/>
                    <a:pt x="3133" y="406"/>
                    <a:pt x="1" y="2182"/>
                  </a:cubicBezTo>
                  <a:cubicBezTo>
                    <a:pt x="1" y="2182"/>
                    <a:pt x="1465" y="37187"/>
                    <a:pt x="6121" y="41151"/>
                  </a:cubicBezTo>
                  <a:cubicBezTo>
                    <a:pt x="7965" y="42717"/>
                    <a:pt x="13528" y="43190"/>
                    <a:pt x="19574" y="43190"/>
                  </a:cubicBezTo>
                  <a:cubicBezTo>
                    <a:pt x="28789" y="43190"/>
                    <a:pt x="39125" y="42092"/>
                    <a:pt x="39125" y="42092"/>
                  </a:cubicBezTo>
                  <a:cubicBezTo>
                    <a:pt x="39125" y="42092"/>
                    <a:pt x="46804" y="27352"/>
                    <a:pt x="47054" y="20113"/>
                  </a:cubicBezTo>
                  <a:lnTo>
                    <a:pt x="44518" y="14982"/>
                  </a:lnTo>
                  <a:lnTo>
                    <a:pt x="18360" y="21923"/>
                  </a:lnTo>
                  <a:lnTo>
                    <a:pt x="12752" y="289"/>
                  </a:lnTo>
                  <a:cubicBezTo>
                    <a:pt x="12752" y="289"/>
                    <a:pt x="11291" y="0"/>
                    <a:pt x="9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181443" y="2261396"/>
              <a:ext cx="433216" cy="750240"/>
            </a:xfrm>
            <a:custGeom>
              <a:avLst/>
              <a:gdLst/>
              <a:ahLst/>
              <a:cxnLst/>
              <a:rect l="l" t="t" r="r" b="b"/>
              <a:pathLst>
                <a:path w="13538" h="23445" extrusionOk="0">
                  <a:moveTo>
                    <a:pt x="12109" y="1"/>
                  </a:moveTo>
                  <a:cubicBezTo>
                    <a:pt x="12109" y="1"/>
                    <a:pt x="1703" y="10562"/>
                    <a:pt x="0" y="23444"/>
                  </a:cubicBezTo>
                  <a:cubicBezTo>
                    <a:pt x="5156" y="23123"/>
                    <a:pt x="9073" y="22706"/>
                    <a:pt x="9073" y="22706"/>
                  </a:cubicBezTo>
                  <a:cubicBezTo>
                    <a:pt x="9073" y="22706"/>
                    <a:pt x="11394" y="18241"/>
                    <a:pt x="13538" y="13026"/>
                  </a:cubicBezTo>
                  <a:lnTo>
                    <a:pt x="12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5651043" y="2195508"/>
              <a:ext cx="156288" cy="186112"/>
            </a:xfrm>
            <a:custGeom>
              <a:avLst/>
              <a:gdLst/>
              <a:ahLst/>
              <a:cxnLst/>
              <a:rect l="l" t="t" r="r" b="b"/>
              <a:pathLst>
                <a:path w="4884" h="5816" extrusionOk="0">
                  <a:moveTo>
                    <a:pt x="3693" y="0"/>
                  </a:moveTo>
                  <a:cubicBezTo>
                    <a:pt x="1764" y="1131"/>
                    <a:pt x="668" y="3500"/>
                    <a:pt x="156" y="4953"/>
                  </a:cubicBezTo>
                  <a:cubicBezTo>
                    <a:pt x="1" y="5389"/>
                    <a:pt x="342" y="5816"/>
                    <a:pt x="772" y="5816"/>
                  </a:cubicBezTo>
                  <a:cubicBezTo>
                    <a:pt x="835" y="5816"/>
                    <a:pt x="900" y="5806"/>
                    <a:pt x="966" y="5786"/>
                  </a:cubicBezTo>
                  <a:lnTo>
                    <a:pt x="4883" y="4596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5211395" y="1813844"/>
              <a:ext cx="482016" cy="106592"/>
            </a:xfrm>
            <a:custGeom>
              <a:avLst/>
              <a:gdLst/>
              <a:ahLst/>
              <a:cxnLst/>
              <a:rect l="l" t="t" r="r" b="b"/>
              <a:pathLst>
                <a:path w="15063" h="3331" extrusionOk="0">
                  <a:moveTo>
                    <a:pt x="11435" y="0"/>
                  </a:moveTo>
                  <a:cubicBezTo>
                    <a:pt x="5090" y="0"/>
                    <a:pt x="574" y="2241"/>
                    <a:pt x="358" y="2354"/>
                  </a:cubicBezTo>
                  <a:cubicBezTo>
                    <a:pt x="108" y="2485"/>
                    <a:pt x="1" y="2795"/>
                    <a:pt x="132" y="3057"/>
                  </a:cubicBezTo>
                  <a:cubicBezTo>
                    <a:pt x="227" y="3236"/>
                    <a:pt x="406" y="3331"/>
                    <a:pt x="596" y="3331"/>
                  </a:cubicBezTo>
                  <a:cubicBezTo>
                    <a:pt x="668" y="3331"/>
                    <a:pt x="751" y="3319"/>
                    <a:pt x="822" y="3283"/>
                  </a:cubicBezTo>
                  <a:cubicBezTo>
                    <a:pt x="874" y="3252"/>
                    <a:pt x="5343" y="1035"/>
                    <a:pt x="11486" y="1035"/>
                  </a:cubicBezTo>
                  <a:cubicBezTo>
                    <a:pt x="12439" y="1035"/>
                    <a:pt x="13432" y="1088"/>
                    <a:pt x="14455" y="1211"/>
                  </a:cubicBezTo>
                  <a:cubicBezTo>
                    <a:pt x="14477" y="1214"/>
                    <a:pt x="14499" y="1216"/>
                    <a:pt x="14520" y="1216"/>
                  </a:cubicBezTo>
                  <a:cubicBezTo>
                    <a:pt x="14780" y="1216"/>
                    <a:pt x="15005" y="1023"/>
                    <a:pt x="15038" y="759"/>
                  </a:cubicBezTo>
                  <a:cubicBezTo>
                    <a:pt x="15062" y="473"/>
                    <a:pt x="14860" y="223"/>
                    <a:pt x="14586" y="188"/>
                  </a:cubicBezTo>
                  <a:cubicBezTo>
                    <a:pt x="13496" y="57"/>
                    <a:pt x="12442" y="0"/>
                    <a:pt x="1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2"/>
            <p:cNvSpPr/>
            <p:nvPr/>
          </p:nvSpPr>
          <p:spPr>
            <a:xfrm>
              <a:off x="5200739" y="1625716"/>
              <a:ext cx="444640" cy="101952"/>
            </a:xfrm>
            <a:custGeom>
              <a:avLst/>
              <a:gdLst/>
              <a:ahLst/>
              <a:cxnLst/>
              <a:rect l="l" t="t" r="r" b="b"/>
              <a:pathLst>
                <a:path w="13895" h="3186" extrusionOk="0">
                  <a:moveTo>
                    <a:pt x="9744" y="0"/>
                  </a:moveTo>
                  <a:cubicBezTo>
                    <a:pt x="3771" y="0"/>
                    <a:pt x="470" y="2123"/>
                    <a:pt x="310" y="2233"/>
                  </a:cubicBezTo>
                  <a:cubicBezTo>
                    <a:pt x="72" y="2387"/>
                    <a:pt x="0" y="2709"/>
                    <a:pt x="155" y="2947"/>
                  </a:cubicBezTo>
                  <a:cubicBezTo>
                    <a:pt x="262" y="3102"/>
                    <a:pt x="417" y="3185"/>
                    <a:pt x="596" y="3185"/>
                  </a:cubicBezTo>
                  <a:cubicBezTo>
                    <a:pt x="691" y="3185"/>
                    <a:pt x="786" y="3149"/>
                    <a:pt x="870" y="3090"/>
                  </a:cubicBezTo>
                  <a:cubicBezTo>
                    <a:pt x="910" y="3070"/>
                    <a:pt x="4068" y="1036"/>
                    <a:pt x="9776" y="1036"/>
                  </a:cubicBezTo>
                  <a:cubicBezTo>
                    <a:pt x="10853" y="1036"/>
                    <a:pt x="12021" y="1108"/>
                    <a:pt x="13276" y="1280"/>
                  </a:cubicBezTo>
                  <a:cubicBezTo>
                    <a:pt x="13299" y="1283"/>
                    <a:pt x="13322" y="1285"/>
                    <a:pt x="13345" y="1285"/>
                  </a:cubicBezTo>
                  <a:cubicBezTo>
                    <a:pt x="13603" y="1285"/>
                    <a:pt x="13826" y="1102"/>
                    <a:pt x="13859" y="840"/>
                  </a:cubicBezTo>
                  <a:cubicBezTo>
                    <a:pt x="13895" y="554"/>
                    <a:pt x="13705" y="292"/>
                    <a:pt x="13419" y="256"/>
                  </a:cubicBezTo>
                  <a:cubicBezTo>
                    <a:pt x="12100" y="76"/>
                    <a:pt x="10874" y="0"/>
                    <a:pt x="9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5288355" y="-13085"/>
              <a:ext cx="33184" cy="705248"/>
            </a:xfrm>
            <a:custGeom>
              <a:avLst/>
              <a:gdLst/>
              <a:ahLst/>
              <a:cxnLst/>
              <a:rect l="l" t="t" r="r" b="b"/>
              <a:pathLst>
                <a:path w="1037" h="22039" extrusionOk="0">
                  <a:moveTo>
                    <a:pt x="1" y="0"/>
                  </a:moveTo>
                  <a:lnTo>
                    <a:pt x="1" y="21526"/>
                  </a:lnTo>
                  <a:cubicBezTo>
                    <a:pt x="1" y="21812"/>
                    <a:pt x="227" y="22038"/>
                    <a:pt x="513" y="22038"/>
                  </a:cubicBezTo>
                  <a:cubicBezTo>
                    <a:pt x="799" y="22038"/>
                    <a:pt x="1037" y="21812"/>
                    <a:pt x="1037" y="21526"/>
                  </a:cubicBezTo>
                  <a:lnTo>
                    <a:pt x="1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6444323" y="4736756"/>
              <a:ext cx="33184" cy="408480"/>
            </a:xfrm>
            <a:custGeom>
              <a:avLst/>
              <a:gdLst/>
              <a:ahLst/>
              <a:cxnLst/>
              <a:rect l="l" t="t" r="r" b="b"/>
              <a:pathLst>
                <a:path w="1037" h="12765" extrusionOk="0">
                  <a:moveTo>
                    <a:pt x="512" y="1"/>
                  </a:moveTo>
                  <a:cubicBezTo>
                    <a:pt x="227" y="1"/>
                    <a:pt x="0" y="239"/>
                    <a:pt x="0" y="524"/>
                  </a:cubicBezTo>
                  <a:lnTo>
                    <a:pt x="0" y="12764"/>
                  </a:lnTo>
                  <a:lnTo>
                    <a:pt x="1036" y="12764"/>
                  </a:lnTo>
                  <a:lnTo>
                    <a:pt x="1036" y="524"/>
                  </a:lnTo>
                  <a:cubicBezTo>
                    <a:pt x="1036" y="239"/>
                    <a:pt x="79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6912579" y="4753524"/>
              <a:ext cx="44608" cy="391712"/>
            </a:xfrm>
            <a:custGeom>
              <a:avLst/>
              <a:gdLst/>
              <a:ahLst/>
              <a:cxnLst/>
              <a:rect l="l" t="t" r="r" b="b"/>
              <a:pathLst>
                <a:path w="1394" h="12241" extrusionOk="0">
                  <a:moveTo>
                    <a:pt x="179" y="0"/>
                  </a:moveTo>
                  <a:cubicBezTo>
                    <a:pt x="0" y="4739"/>
                    <a:pt x="84" y="8787"/>
                    <a:pt x="345" y="12240"/>
                  </a:cubicBezTo>
                  <a:lnTo>
                    <a:pt x="1393" y="12240"/>
                  </a:lnTo>
                  <a:cubicBezTo>
                    <a:pt x="1060" y="8001"/>
                    <a:pt x="1072" y="3715"/>
                    <a:pt x="1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6714083" y="719892"/>
              <a:ext cx="1051584" cy="1133888"/>
            </a:xfrm>
            <a:custGeom>
              <a:avLst/>
              <a:gdLst/>
              <a:ahLst/>
              <a:cxnLst/>
              <a:rect l="l" t="t" r="r" b="b"/>
              <a:pathLst>
                <a:path w="32862" h="35434" extrusionOk="0">
                  <a:moveTo>
                    <a:pt x="16824" y="0"/>
                  </a:moveTo>
                  <a:cubicBezTo>
                    <a:pt x="12764" y="0"/>
                    <a:pt x="9251" y="1465"/>
                    <a:pt x="6394" y="4382"/>
                  </a:cubicBezTo>
                  <a:cubicBezTo>
                    <a:pt x="4012" y="6787"/>
                    <a:pt x="2453" y="9966"/>
                    <a:pt x="1881" y="13561"/>
                  </a:cubicBezTo>
                  <a:cubicBezTo>
                    <a:pt x="1012" y="18979"/>
                    <a:pt x="0" y="28647"/>
                    <a:pt x="2965" y="32635"/>
                  </a:cubicBezTo>
                  <a:cubicBezTo>
                    <a:pt x="4417" y="34588"/>
                    <a:pt x="5882" y="35433"/>
                    <a:pt x="7858" y="35433"/>
                  </a:cubicBezTo>
                  <a:cubicBezTo>
                    <a:pt x="9073" y="35433"/>
                    <a:pt x="10394" y="35124"/>
                    <a:pt x="12061" y="34743"/>
                  </a:cubicBezTo>
                  <a:cubicBezTo>
                    <a:pt x="14442" y="34195"/>
                    <a:pt x="17407" y="33528"/>
                    <a:pt x="21491" y="33421"/>
                  </a:cubicBezTo>
                  <a:cubicBezTo>
                    <a:pt x="25289" y="33338"/>
                    <a:pt x="28254" y="31718"/>
                    <a:pt x="30075" y="28730"/>
                  </a:cubicBezTo>
                  <a:cubicBezTo>
                    <a:pt x="32861" y="24158"/>
                    <a:pt x="32707" y="16645"/>
                    <a:pt x="29706" y="10442"/>
                  </a:cubicBezTo>
                  <a:cubicBezTo>
                    <a:pt x="25444" y="1667"/>
                    <a:pt x="20919" y="476"/>
                    <a:pt x="20729" y="429"/>
                  </a:cubicBezTo>
                  <a:cubicBezTo>
                    <a:pt x="20717" y="429"/>
                    <a:pt x="20717" y="417"/>
                    <a:pt x="20705" y="417"/>
                  </a:cubicBezTo>
                  <a:cubicBezTo>
                    <a:pt x="19372" y="143"/>
                    <a:pt x="18074" y="0"/>
                    <a:pt x="16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7056579" y="1691828"/>
              <a:ext cx="435904" cy="463296"/>
            </a:xfrm>
            <a:custGeom>
              <a:avLst/>
              <a:gdLst/>
              <a:ahLst/>
              <a:cxnLst/>
              <a:rect l="l" t="t" r="r" b="b"/>
              <a:pathLst>
                <a:path w="13622" h="14478" extrusionOk="0">
                  <a:moveTo>
                    <a:pt x="1560" y="0"/>
                  </a:moveTo>
                  <a:cubicBezTo>
                    <a:pt x="2930" y="6025"/>
                    <a:pt x="1" y="14478"/>
                    <a:pt x="1" y="14478"/>
                  </a:cubicBezTo>
                  <a:lnTo>
                    <a:pt x="13622" y="14478"/>
                  </a:lnTo>
                  <a:cubicBezTo>
                    <a:pt x="13622" y="14478"/>
                    <a:pt x="12121" y="6548"/>
                    <a:pt x="12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7039427" y="1674996"/>
              <a:ext cx="470208" cy="496512"/>
            </a:xfrm>
            <a:custGeom>
              <a:avLst/>
              <a:gdLst/>
              <a:ahLst/>
              <a:cxnLst/>
              <a:rect l="l" t="t" r="r" b="b"/>
              <a:pathLst>
                <a:path w="14694" h="15516" extrusionOk="0">
                  <a:moveTo>
                    <a:pt x="13150" y="0"/>
                  </a:moveTo>
                  <a:cubicBezTo>
                    <a:pt x="12882" y="0"/>
                    <a:pt x="12656" y="207"/>
                    <a:pt x="12634" y="478"/>
                  </a:cubicBezTo>
                  <a:cubicBezTo>
                    <a:pt x="12217" y="5967"/>
                    <a:pt x="13205" y="12480"/>
                    <a:pt x="13538" y="14480"/>
                  </a:cubicBezTo>
                  <a:lnTo>
                    <a:pt x="1251" y="14480"/>
                  </a:lnTo>
                  <a:cubicBezTo>
                    <a:pt x="1513" y="13635"/>
                    <a:pt x="1966" y="12051"/>
                    <a:pt x="2335" y="10122"/>
                  </a:cubicBezTo>
                  <a:cubicBezTo>
                    <a:pt x="3097" y="6253"/>
                    <a:pt x="3180" y="2979"/>
                    <a:pt x="2597" y="407"/>
                  </a:cubicBezTo>
                  <a:cubicBezTo>
                    <a:pt x="2545" y="160"/>
                    <a:pt x="2325" y="2"/>
                    <a:pt x="2089" y="2"/>
                  </a:cubicBezTo>
                  <a:cubicBezTo>
                    <a:pt x="2052" y="2"/>
                    <a:pt x="2015" y="6"/>
                    <a:pt x="1977" y="14"/>
                  </a:cubicBezTo>
                  <a:cubicBezTo>
                    <a:pt x="1692" y="85"/>
                    <a:pt x="1525" y="359"/>
                    <a:pt x="1585" y="633"/>
                  </a:cubicBezTo>
                  <a:cubicBezTo>
                    <a:pt x="2132" y="3026"/>
                    <a:pt x="2049" y="6241"/>
                    <a:pt x="1323" y="9908"/>
                  </a:cubicBezTo>
                  <a:cubicBezTo>
                    <a:pt x="787" y="12706"/>
                    <a:pt x="61" y="14813"/>
                    <a:pt x="49" y="14837"/>
                  </a:cubicBezTo>
                  <a:cubicBezTo>
                    <a:pt x="1" y="14992"/>
                    <a:pt x="25" y="15171"/>
                    <a:pt x="120" y="15302"/>
                  </a:cubicBezTo>
                  <a:cubicBezTo>
                    <a:pt x="215" y="15433"/>
                    <a:pt x="370" y="15516"/>
                    <a:pt x="537" y="15516"/>
                  </a:cubicBezTo>
                  <a:lnTo>
                    <a:pt x="14158" y="15516"/>
                  </a:lnTo>
                  <a:cubicBezTo>
                    <a:pt x="14312" y="15516"/>
                    <a:pt x="14455" y="15445"/>
                    <a:pt x="14562" y="15337"/>
                  </a:cubicBezTo>
                  <a:cubicBezTo>
                    <a:pt x="14658" y="15218"/>
                    <a:pt x="14693" y="15052"/>
                    <a:pt x="14669" y="14909"/>
                  </a:cubicBezTo>
                  <a:cubicBezTo>
                    <a:pt x="14658" y="14825"/>
                    <a:pt x="13181" y="6967"/>
                    <a:pt x="13669" y="562"/>
                  </a:cubicBezTo>
                  <a:cubicBezTo>
                    <a:pt x="13693" y="276"/>
                    <a:pt x="13479" y="26"/>
                    <a:pt x="13193" y="2"/>
                  </a:cubicBezTo>
                  <a:cubicBezTo>
                    <a:pt x="13179" y="1"/>
                    <a:pt x="13164" y="0"/>
                    <a:pt x="13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6797507" y="874452"/>
              <a:ext cx="816512" cy="931392"/>
            </a:xfrm>
            <a:custGeom>
              <a:avLst/>
              <a:gdLst/>
              <a:ahLst/>
              <a:cxnLst/>
              <a:rect l="l" t="t" r="r" b="b"/>
              <a:pathLst>
                <a:path w="25516" h="29106" extrusionOk="0">
                  <a:moveTo>
                    <a:pt x="12525" y="1"/>
                  </a:moveTo>
                  <a:cubicBezTo>
                    <a:pt x="8564" y="1"/>
                    <a:pt x="4640" y="1591"/>
                    <a:pt x="3096" y="3993"/>
                  </a:cubicBezTo>
                  <a:cubicBezTo>
                    <a:pt x="1" y="8815"/>
                    <a:pt x="3620" y="26746"/>
                    <a:pt x="7240" y="28639"/>
                  </a:cubicBezTo>
                  <a:cubicBezTo>
                    <a:pt x="7871" y="28969"/>
                    <a:pt x="8540" y="29105"/>
                    <a:pt x="9213" y="29105"/>
                  </a:cubicBezTo>
                  <a:cubicBezTo>
                    <a:pt x="12395" y="29105"/>
                    <a:pt x="15681" y="26055"/>
                    <a:pt x="15681" y="26055"/>
                  </a:cubicBezTo>
                  <a:lnTo>
                    <a:pt x="20682" y="27603"/>
                  </a:lnTo>
                  <a:cubicBezTo>
                    <a:pt x="19991" y="23126"/>
                    <a:pt x="25516" y="13815"/>
                    <a:pt x="22241" y="5707"/>
                  </a:cubicBezTo>
                  <a:cubicBezTo>
                    <a:pt x="20588" y="1633"/>
                    <a:pt x="16537" y="1"/>
                    <a:pt x="12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6818467" y="857972"/>
              <a:ext cx="774208" cy="964544"/>
            </a:xfrm>
            <a:custGeom>
              <a:avLst/>
              <a:gdLst/>
              <a:ahLst/>
              <a:cxnLst/>
              <a:rect l="l" t="t" r="r" b="b"/>
              <a:pathLst>
                <a:path w="24194" h="30142" extrusionOk="0">
                  <a:moveTo>
                    <a:pt x="11858" y="0"/>
                  </a:moveTo>
                  <a:cubicBezTo>
                    <a:pt x="7697" y="0"/>
                    <a:pt x="3628" y="1707"/>
                    <a:pt x="2013" y="4222"/>
                  </a:cubicBezTo>
                  <a:cubicBezTo>
                    <a:pt x="0" y="7353"/>
                    <a:pt x="619" y="15354"/>
                    <a:pt x="2286" y="21629"/>
                  </a:cubicBezTo>
                  <a:cubicBezTo>
                    <a:pt x="2953" y="24165"/>
                    <a:pt x="4382" y="28582"/>
                    <a:pt x="6346" y="29618"/>
                  </a:cubicBezTo>
                  <a:cubicBezTo>
                    <a:pt x="7061" y="29987"/>
                    <a:pt x="7811" y="30142"/>
                    <a:pt x="8561" y="30142"/>
                  </a:cubicBezTo>
                  <a:cubicBezTo>
                    <a:pt x="11895" y="30142"/>
                    <a:pt x="15217" y="27106"/>
                    <a:pt x="15383" y="26951"/>
                  </a:cubicBezTo>
                  <a:cubicBezTo>
                    <a:pt x="15586" y="26749"/>
                    <a:pt x="15609" y="26427"/>
                    <a:pt x="15407" y="26213"/>
                  </a:cubicBezTo>
                  <a:cubicBezTo>
                    <a:pt x="15307" y="26107"/>
                    <a:pt x="15169" y="26053"/>
                    <a:pt x="15030" y="26053"/>
                  </a:cubicBezTo>
                  <a:cubicBezTo>
                    <a:pt x="14904" y="26053"/>
                    <a:pt x="14777" y="26098"/>
                    <a:pt x="14681" y="26189"/>
                  </a:cubicBezTo>
                  <a:cubicBezTo>
                    <a:pt x="14641" y="26229"/>
                    <a:pt x="11497" y="29110"/>
                    <a:pt x="8564" y="29110"/>
                  </a:cubicBezTo>
                  <a:cubicBezTo>
                    <a:pt x="7965" y="29110"/>
                    <a:pt x="7375" y="28990"/>
                    <a:pt x="6823" y="28701"/>
                  </a:cubicBezTo>
                  <a:cubicBezTo>
                    <a:pt x="5680" y="28094"/>
                    <a:pt x="4322" y="25284"/>
                    <a:pt x="3286" y="21367"/>
                  </a:cubicBezTo>
                  <a:cubicBezTo>
                    <a:pt x="2465" y="18259"/>
                    <a:pt x="1929" y="14783"/>
                    <a:pt x="1810" y="11806"/>
                  </a:cubicBezTo>
                  <a:cubicBezTo>
                    <a:pt x="1679" y="8544"/>
                    <a:pt x="2060" y="6056"/>
                    <a:pt x="2882" y="4782"/>
                  </a:cubicBezTo>
                  <a:cubicBezTo>
                    <a:pt x="4306" y="2565"/>
                    <a:pt x="8100" y="1032"/>
                    <a:pt x="11889" y="1032"/>
                  </a:cubicBezTo>
                  <a:cubicBezTo>
                    <a:pt x="12313" y="1032"/>
                    <a:pt x="12736" y="1051"/>
                    <a:pt x="13157" y="1091"/>
                  </a:cubicBezTo>
                  <a:cubicBezTo>
                    <a:pt x="18396" y="1579"/>
                    <a:pt x="20384" y="4639"/>
                    <a:pt x="21098" y="6425"/>
                  </a:cubicBezTo>
                  <a:cubicBezTo>
                    <a:pt x="23098" y="11366"/>
                    <a:pt x="21682" y="16902"/>
                    <a:pt x="20551" y="21355"/>
                  </a:cubicBezTo>
                  <a:cubicBezTo>
                    <a:pt x="19848" y="24082"/>
                    <a:pt x="19253" y="26439"/>
                    <a:pt x="19515" y="28201"/>
                  </a:cubicBezTo>
                  <a:cubicBezTo>
                    <a:pt x="19557" y="28457"/>
                    <a:pt x="19772" y="28637"/>
                    <a:pt x="20023" y="28637"/>
                  </a:cubicBezTo>
                  <a:cubicBezTo>
                    <a:pt x="20051" y="28637"/>
                    <a:pt x="20081" y="28635"/>
                    <a:pt x="20110" y="28630"/>
                  </a:cubicBezTo>
                  <a:cubicBezTo>
                    <a:pt x="20396" y="28594"/>
                    <a:pt x="20586" y="28320"/>
                    <a:pt x="20539" y="28046"/>
                  </a:cubicBezTo>
                  <a:cubicBezTo>
                    <a:pt x="20301" y="26487"/>
                    <a:pt x="20884" y="24224"/>
                    <a:pt x="21551" y="21605"/>
                  </a:cubicBezTo>
                  <a:cubicBezTo>
                    <a:pt x="22729" y="17009"/>
                    <a:pt x="24194" y="11294"/>
                    <a:pt x="22063" y="6032"/>
                  </a:cubicBezTo>
                  <a:cubicBezTo>
                    <a:pt x="20682" y="2638"/>
                    <a:pt x="17479" y="460"/>
                    <a:pt x="13264" y="67"/>
                  </a:cubicBezTo>
                  <a:cubicBezTo>
                    <a:pt x="12796" y="22"/>
                    <a:pt x="12326" y="0"/>
                    <a:pt x="11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7453955" y="1255412"/>
              <a:ext cx="179648" cy="273472"/>
            </a:xfrm>
            <a:custGeom>
              <a:avLst/>
              <a:gdLst/>
              <a:ahLst/>
              <a:cxnLst/>
              <a:rect l="l" t="t" r="r" b="b"/>
              <a:pathLst>
                <a:path w="5614" h="8546" extrusionOk="0">
                  <a:moveTo>
                    <a:pt x="3021" y="1"/>
                  </a:moveTo>
                  <a:cubicBezTo>
                    <a:pt x="1694" y="1"/>
                    <a:pt x="346" y="2649"/>
                    <a:pt x="346" y="2649"/>
                  </a:cubicBezTo>
                  <a:lnTo>
                    <a:pt x="1" y="8292"/>
                  </a:lnTo>
                  <a:cubicBezTo>
                    <a:pt x="446" y="8466"/>
                    <a:pt x="865" y="8546"/>
                    <a:pt x="1254" y="8546"/>
                  </a:cubicBezTo>
                  <a:cubicBezTo>
                    <a:pt x="4333" y="8546"/>
                    <a:pt x="5614" y="3582"/>
                    <a:pt x="4240" y="982"/>
                  </a:cubicBezTo>
                  <a:cubicBezTo>
                    <a:pt x="3865" y="270"/>
                    <a:pt x="3444" y="1"/>
                    <a:pt x="30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2"/>
            <p:cNvSpPr/>
            <p:nvPr/>
          </p:nvSpPr>
          <p:spPr>
            <a:xfrm>
              <a:off x="7435299" y="1238804"/>
              <a:ext cx="203488" cy="306368"/>
            </a:xfrm>
            <a:custGeom>
              <a:avLst/>
              <a:gdLst/>
              <a:ahLst/>
              <a:cxnLst/>
              <a:rect l="l" t="t" r="r" b="b"/>
              <a:pathLst>
                <a:path w="6359" h="9574" extrusionOk="0">
                  <a:moveTo>
                    <a:pt x="3596" y="1"/>
                  </a:moveTo>
                  <a:cubicBezTo>
                    <a:pt x="2870" y="12"/>
                    <a:pt x="2120" y="524"/>
                    <a:pt x="1346" y="1536"/>
                  </a:cubicBezTo>
                  <a:cubicBezTo>
                    <a:pt x="834" y="2227"/>
                    <a:pt x="477" y="2906"/>
                    <a:pt x="465" y="2929"/>
                  </a:cubicBezTo>
                  <a:cubicBezTo>
                    <a:pt x="334" y="3191"/>
                    <a:pt x="441" y="3501"/>
                    <a:pt x="691" y="3632"/>
                  </a:cubicBezTo>
                  <a:cubicBezTo>
                    <a:pt x="764" y="3670"/>
                    <a:pt x="843" y="3688"/>
                    <a:pt x="922" y="3688"/>
                  </a:cubicBezTo>
                  <a:cubicBezTo>
                    <a:pt x="1112" y="3688"/>
                    <a:pt x="1297" y="3583"/>
                    <a:pt x="1382" y="3406"/>
                  </a:cubicBezTo>
                  <a:cubicBezTo>
                    <a:pt x="1882" y="2429"/>
                    <a:pt x="2906" y="1036"/>
                    <a:pt x="3596" y="1036"/>
                  </a:cubicBezTo>
                  <a:lnTo>
                    <a:pt x="3608" y="1036"/>
                  </a:lnTo>
                  <a:cubicBezTo>
                    <a:pt x="3858" y="1036"/>
                    <a:pt x="4120" y="1274"/>
                    <a:pt x="4370" y="1739"/>
                  </a:cubicBezTo>
                  <a:cubicBezTo>
                    <a:pt x="5251" y="3418"/>
                    <a:pt x="4894" y="6251"/>
                    <a:pt x="3620" y="7680"/>
                  </a:cubicBezTo>
                  <a:cubicBezTo>
                    <a:pt x="3106" y="8257"/>
                    <a:pt x="2514" y="8545"/>
                    <a:pt x="1847" y="8545"/>
                  </a:cubicBezTo>
                  <a:cubicBezTo>
                    <a:pt x="1509" y="8545"/>
                    <a:pt x="1151" y="8471"/>
                    <a:pt x="774" y="8323"/>
                  </a:cubicBezTo>
                  <a:cubicBezTo>
                    <a:pt x="710" y="8298"/>
                    <a:pt x="644" y="8286"/>
                    <a:pt x="579" y="8286"/>
                  </a:cubicBezTo>
                  <a:cubicBezTo>
                    <a:pt x="371" y="8286"/>
                    <a:pt x="178" y="8411"/>
                    <a:pt x="96" y="8621"/>
                  </a:cubicBezTo>
                  <a:cubicBezTo>
                    <a:pt x="1" y="8883"/>
                    <a:pt x="132" y="9180"/>
                    <a:pt x="393" y="9287"/>
                  </a:cubicBezTo>
                  <a:cubicBezTo>
                    <a:pt x="894" y="9478"/>
                    <a:pt x="1370" y="9573"/>
                    <a:pt x="1846" y="9573"/>
                  </a:cubicBezTo>
                  <a:cubicBezTo>
                    <a:pt x="2799" y="9573"/>
                    <a:pt x="3680" y="9168"/>
                    <a:pt x="4394" y="8371"/>
                  </a:cubicBezTo>
                  <a:cubicBezTo>
                    <a:pt x="5954" y="6620"/>
                    <a:pt x="6359" y="3299"/>
                    <a:pt x="5275" y="1251"/>
                  </a:cubicBezTo>
                  <a:cubicBezTo>
                    <a:pt x="4835" y="417"/>
                    <a:pt x="426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2"/>
            <p:cNvSpPr/>
            <p:nvPr/>
          </p:nvSpPr>
          <p:spPr>
            <a:xfrm>
              <a:off x="6596355" y="685204"/>
              <a:ext cx="1010816" cy="649248"/>
            </a:xfrm>
            <a:custGeom>
              <a:avLst/>
              <a:gdLst/>
              <a:ahLst/>
              <a:cxnLst/>
              <a:rect l="l" t="t" r="r" b="b"/>
              <a:pathLst>
                <a:path w="31588" h="20289" extrusionOk="0">
                  <a:moveTo>
                    <a:pt x="17728" y="1"/>
                  </a:moveTo>
                  <a:cubicBezTo>
                    <a:pt x="12656" y="1"/>
                    <a:pt x="7370" y="1882"/>
                    <a:pt x="4251" y="4787"/>
                  </a:cubicBezTo>
                  <a:cubicBezTo>
                    <a:pt x="1155" y="7668"/>
                    <a:pt x="0" y="11836"/>
                    <a:pt x="1310" y="15407"/>
                  </a:cubicBezTo>
                  <a:cubicBezTo>
                    <a:pt x="2381" y="18324"/>
                    <a:pt x="4953" y="20146"/>
                    <a:pt x="8192" y="20289"/>
                  </a:cubicBezTo>
                  <a:lnTo>
                    <a:pt x="8215" y="20289"/>
                  </a:lnTo>
                  <a:cubicBezTo>
                    <a:pt x="8346" y="20289"/>
                    <a:pt x="8489" y="20229"/>
                    <a:pt x="8584" y="20122"/>
                  </a:cubicBezTo>
                  <a:cubicBezTo>
                    <a:pt x="8692" y="20015"/>
                    <a:pt x="8739" y="19872"/>
                    <a:pt x="8727" y="19717"/>
                  </a:cubicBezTo>
                  <a:cubicBezTo>
                    <a:pt x="8715" y="19658"/>
                    <a:pt x="8168" y="13431"/>
                    <a:pt x="12561" y="9978"/>
                  </a:cubicBezTo>
                  <a:cubicBezTo>
                    <a:pt x="12775" y="10657"/>
                    <a:pt x="13216" y="11681"/>
                    <a:pt x="14061" y="12717"/>
                  </a:cubicBezTo>
                  <a:cubicBezTo>
                    <a:pt x="16443" y="15586"/>
                    <a:pt x="20145" y="16181"/>
                    <a:pt x="22848" y="16181"/>
                  </a:cubicBezTo>
                  <a:cubicBezTo>
                    <a:pt x="23336" y="16181"/>
                    <a:pt x="23860" y="16169"/>
                    <a:pt x="24384" y="16122"/>
                  </a:cubicBezTo>
                  <a:cubicBezTo>
                    <a:pt x="24586" y="17027"/>
                    <a:pt x="25360" y="18694"/>
                    <a:pt x="28325" y="18801"/>
                  </a:cubicBezTo>
                  <a:cubicBezTo>
                    <a:pt x="28432" y="18801"/>
                    <a:pt x="28527" y="18777"/>
                    <a:pt x="28611" y="18729"/>
                  </a:cubicBezTo>
                  <a:cubicBezTo>
                    <a:pt x="28623" y="18717"/>
                    <a:pt x="29992" y="17896"/>
                    <a:pt x="31111" y="17741"/>
                  </a:cubicBezTo>
                  <a:cubicBezTo>
                    <a:pt x="31397" y="17705"/>
                    <a:pt x="31587" y="17443"/>
                    <a:pt x="31552" y="17170"/>
                  </a:cubicBezTo>
                  <a:cubicBezTo>
                    <a:pt x="31516" y="16824"/>
                    <a:pt x="30468" y="8657"/>
                    <a:pt x="26741" y="3501"/>
                  </a:cubicBezTo>
                  <a:cubicBezTo>
                    <a:pt x="25146" y="1275"/>
                    <a:pt x="21860" y="1"/>
                    <a:pt x="1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2"/>
            <p:cNvSpPr/>
            <p:nvPr/>
          </p:nvSpPr>
          <p:spPr>
            <a:xfrm>
              <a:off x="6883235" y="1317684"/>
              <a:ext cx="505984" cy="488160"/>
            </a:xfrm>
            <a:custGeom>
              <a:avLst/>
              <a:gdLst/>
              <a:ahLst/>
              <a:cxnLst/>
              <a:rect l="l" t="t" r="r" b="b"/>
              <a:pathLst>
                <a:path w="15812" h="15255" extrusionOk="0">
                  <a:moveTo>
                    <a:pt x="13097" y="0"/>
                  </a:moveTo>
                  <a:lnTo>
                    <a:pt x="0" y="3739"/>
                  </a:lnTo>
                  <a:cubicBezTo>
                    <a:pt x="977" y="8989"/>
                    <a:pt x="2763" y="13847"/>
                    <a:pt x="4561" y="14788"/>
                  </a:cubicBezTo>
                  <a:cubicBezTo>
                    <a:pt x="5177" y="15118"/>
                    <a:pt x="5834" y="15255"/>
                    <a:pt x="6494" y="15255"/>
                  </a:cubicBezTo>
                  <a:cubicBezTo>
                    <a:pt x="6548" y="15255"/>
                    <a:pt x="6602" y="15254"/>
                    <a:pt x="6656" y="15252"/>
                  </a:cubicBezTo>
                  <a:cubicBezTo>
                    <a:pt x="7513" y="15121"/>
                    <a:pt x="8240" y="14978"/>
                    <a:pt x="8787" y="14811"/>
                  </a:cubicBezTo>
                  <a:cubicBezTo>
                    <a:pt x="11097" y="13966"/>
                    <a:pt x="13002" y="12204"/>
                    <a:pt x="13002" y="12204"/>
                  </a:cubicBezTo>
                  <a:lnTo>
                    <a:pt x="13097" y="12228"/>
                  </a:lnTo>
                  <a:cubicBezTo>
                    <a:pt x="14705" y="10859"/>
                    <a:pt x="15812" y="9513"/>
                    <a:pt x="15812" y="9513"/>
                  </a:cubicBezTo>
                  <a:lnTo>
                    <a:pt x="13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2"/>
            <p:cNvSpPr/>
            <p:nvPr/>
          </p:nvSpPr>
          <p:spPr>
            <a:xfrm>
              <a:off x="6865315" y="1301332"/>
              <a:ext cx="541056" cy="521184"/>
            </a:xfrm>
            <a:custGeom>
              <a:avLst/>
              <a:gdLst/>
              <a:ahLst/>
              <a:cxnLst/>
              <a:rect l="l" t="t" r="r" b="b"/>
              <a:pathLst>
                <a:path w="16908" h="16287" extrusionOk="0">
                  <a:moveTo>
                    <a:pt x="13300" y="1154"/>
                  </a:moveTo>
                  <a:lnTo>
                    <a:pt x="15789" y="9893"/>
                  </a:lnTo>
                  <a:cubicBezTo>
                    <a:pt x="15443" y="10298"/>
                    <a:pt x="14598" y="11239"/>
                    <a:pt x="13503" y="12203"/>
                  </a:cubicBezTo>
                  <a:cubicBezTo>
                    <a:pt x="13395" y="12215"/>
                    <a:pt x="13300" y="12263"/>
                    <a:pt x="13217" y="12334"/>
                  </a:cubicBezTo>
                  <a:cubicBezTo>
                    <a:pt x="13193" y="12346"/>
                    <a:pt x="11359" y="14037"/>
                    <a:pt x="9192" y="14834"/>
                  </a:cubicBezTo>
                  <a:cubicBezTo>
                    <a:pt x="8704" y="14977"/>
                    <a:pt x="8026" y="15120"/>
                    <a:pt x="7168" y="15251"/>
                  </a:cubicBezTo>
                  <a:cubicBezTo>
                    <a:pt x="7143" y="15251"/>
                    <a:pt x="7118" y="15252"/>
                    <a:pt x="7093" y="15252"/>
                  </a:cubicBezTo>
                  <a:cubicBezTo>
                    <a:pt x="6466" y="15252"/>
                    <a:pt x="5874" y="15109"/>
                    <a:pt x="5359" y="14846"/>
                  </a:cubicBezTo>
                  <a:cubicBezTo>
                    <a:pt x="3906" y="14084"/>
                    <a:pt x="2192" y="9905"/>
                    <a:pt x="1156" y="4619"/>
                  </a:cubicBezTo>
                  <a:lnTo>
                    <a:pt x="13300" y="1154"/>
                  </a:lnTo>
                  <a:close/>
                  <a:moveTo>
                    <a:pt x="13664" y="0"/>
                  </a:moveTo>
                  <a:cubicBezTo>
                    <a:pt x="13615" y="0"/>
                    <a:pt x="13564" y="8"/>
                    <a:pt x="13514" y="23"/>
                  </a:cubicBezTo>
                  <a:lnTo>
                    <a:pt x="418" y="3750"/>
                  </a:lnTo>
                  <a:cubicBezTo>
                    <a:pt x="168" y="3821"/>
                    <a:pt x="1" y="4083"/>
                    <a:pt x="48" y="4345"/>
                  </a:cubicBezTo>
                  <a:cubicBezTo>
                    <a:pt x="894" y="8893"/>
                    <a:pt x="2668" y="14608"/>
                    <a:pt x="4882" y="15763"/>
                  </a:cubicBezTo>
                  <a:cubicBezTo>
                    <a:pt x="5549" y="16108"/>
                    <a:pt x="6287" y="16287"/>
                    <a:pt x="7097" y="16287"/>
                  </a:cubicBezTo>
                  <a:lnTo>
                    <a:pt x="7228" y="16287"/>
                  </a:lnTo>
                  <a:cubicBezTo>
                    <a:pt x="7252" y="16275"/>
                    <a:pt x="7276" y="16275"/>
                    <a:pt x="7287" y="16275"/>
                  </a:cubicBezTo>
                  <a:cubicBezTo>
                    <a:pt x="8228" y="16132"/>
                    <a:pt x="8954" y="15977"/>
                    <a:pt x="9490" y="15823"/>
                  </a:cubicBezTo>
                  <a:cubicBezTo>
                    <a:pt x="9502" y="15823"/>
                    <a:pt x="9514" y="15811"/>
                    <a:pt x="9526" y="15811"/>
                  </a:cubicBezTo>
                  <a:cubicBezTo>
                    <a:pt x="11514" y="15084"/>
                    <a:pt x="13193" y="13727"/>
                    <a:pt x="13741" y="13251"/>
                  </a:cubicBezTo>
                  <a:cubicBezTo>
                    <a:pt x="13836" y="13239"/>
                    <a:pt x="13919" y="13203"/>
                    <a:pt x="14003" y="13132"/>
                  </a:cubicBezTo>
                  <a:cubicBezTo>
                    <a:pt x="15610" y="11751"/>
                    <a:pt x="16717" y="10405"/>
                    <a:pt x="16765" y="10346"/>
                  </a:cubicBezTo>
                  <a:cubicBezTo>
                    <a:pt x="16872" y="10215"/>
                    <a:pt x="16908" y="10036"/>
                    <a:pt x="16860" y="9881"/>
                  </a:cubicBezTo>
                  <a:lnTo>
                    <a:pt x="14145" y="380"/>
                  </a:lnTo>
                  <a:cubicBezTo>
                    <a:pt x="14087" y="147"/>
                    <a:pt x="13885" y="0"/>
                    <a:pt x="13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2"/>
            <p:cNvSpPr/>
            <p:nvPr/>
          </p:nvSpPr>
          <p:spPr>
            <a:xfrm>
              <a:off x="7370531" y="1511860"/>
              <a:ext cx="140224" cy="126656"/>
            </a:xfrm>
            <a:custGeom>
              <a:avLst/>
              <a:gdLst/>
              <a:ahLst/>
              <a:cxnLst/>
              <a:rect l="l" t="t" r="r" b="b"/>
              <a:pathLst>
                <a:path w="4382" h="3958" extrusionOk="0">
                  <a:moveTo>
                    <a:pt x="3814" y="1"/>
                  </a:moveTo>
                  <a:cubicBezTo>
                    <a:pt x="3691" y="1"/>
                    <a:pt x="3566" y="46"/>
                    <a:pt x="3465" y="135"/>
                  </a:cubicBezTo>
                  <a:lnTo>
                    <a:pt x="227" y="3064"/>
                  </a:lnTo>
                  <a:cubicBezTo>
                    <a:pt x="24" y="3255"/>
                    <a:pt x="1" y="3576"/>
                    <a:pt x="191" y="3790"/>
                  </a:cubicBezTo>
                  <a:cubicBezTo>
                    <a:pt x="298" y="3898"/>
                    <a:pt x="441" y="3957"/>
                    <a:pt x="584" y="3957"/>
                  </a:cubicBezTo>
                  <a:cubicBezTo>
                    <a:pt x="703" y="3957"/>
                    <a:pt x="822" y="3910"/>
                    <a:pt x="929" y="3826"/>
                  </a:cubicBezTo>
                  <a:lnTo>
                    <a:pt x="4156" y="897"/>
                  </a:lnTo>
                  <a:cubicBezTo>
                    <a:pt x="4370" y="707"/>
                    <a:pt x="4382" y="385"/>
                    <a:pt x="4192" y="171"/>
                  </a:cubicBezTo>
                  <a:cubicBezTo>
                    <a:pt x="4091" y="58"/>
                    <a:pt x="3953" y="1"/>
                    <a:pt x="3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2"/>
            <p:cNvSpPr/>
            <p:nvPr/>
          </p:nvSpPr>
          <p:spPr>
            <a:xfrm>
              <a:off x="7284035" y="1253652"/>
              <a:ext cx="237792" cy="80800"/>
            </a:xfrm>
            <a:custGeom>
              <a:avLst/>
              <a:gdLst/>
              <a:ahLst/>
              <a:cxnLst/>
              <a:rect l="l" t="t" r="r" b="b"/>
              <a:pathLst>
                <a:path w="7431" h="2525" extrusionOk="0">
                  <a:moveTo>
                    <a:pt x="6852" y="1"/>
                  </a:moveTo>
                  <a:cubicBezTo>
                    <a:pt x="6815" y="1"/>
                    <a:pt x="6777" y="5"/>
                    <a:pt x="6740" y="13"/>
                  </a:cubicBezTo>
                  <a:lnTo>
                    <a:pt x="453" y="1501"/>
                  </a:lnTo>
                  <a:cubicBezTo>
                    <a:pt x="167" y="1572"/>
                    <a:pt x="1" y="1846"/>
                    <a:pt x="60" y="2120"/>
                  </a:cubicBezTo>
                  <a:cubicBezTo>
                    <a:pt x="120" y="2358"/>
                    <a:pt x="334" y="2525"/>
                    <a:pt x="572" y="2525"/>
                  </a:cubicBezTo>
                  <a:cubicBezTo>
                    <a:pt x="608" y="2525"/>
                    <a:pt x="644" y="2525"/>
                    <a:pt x="691" y="2513"/>
                  </a:cubicBezTo>
                  <a:lnTo>
                    <a:pt x="6978" y="1025"/>
                  </a:lnTo>
                  <a:cubicBezTo>
                    <a:pt x="7252" y="953"/>
                    <a:pt x="7430" y="680"/>
                    <a:pt x="7359" y="394"/>
                  </a:cubicBezTo>
                  <a:cubicBezTo>
                    <a:pt x="7307" y="157"/>
                    <a:pt x="7087" y="1"/>
                    <a:pt x="6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2"/>
            <p:cNvSpPr/>
            <p:nvPr/>
          </p:nvSpPr>
          <p:spPr>
            <a:xfrm>
              <a:off x="6371171" y="1953908"/>
              <a:ext cx="1965216" cy="2886464"/>
            </a:xfrm>
            <a:custGeom>
              <a:avLst/>
              <a:gdLst/>
              <a:ahLst/>
              <a:cxnLst/>
              <a:rect l="l" t="t" r="r" b="b"/>
              <a:pathLst>
                <a:path w="61413" h="90202" extrusionOk="0">
                  <a:moveTo>
                    <a:pt x="36870" y="1"/>
                  </a:moveTo>
                  <a:cubicBezTo>
                    <a:pt x="36617" y="1"/>
                    <a:pt x="36371" y="72"/>
                    <a:pt x="36160" y="216"/>
                  </a:cubicBezTo>
                  <a:cubicBezTo>
                    <a:pt x="34859" y="1056"/>
                    <a:pt x="30948" y="3338"/>
                    <a:pt x="26724" y="3338"/>
                  </a:cubicBezTo>
                  <a:cubicBezTo>
                    <a:pt x="24723" y="3338"/>
                    <a:pt x="22651" y="2826"/>
                    <a:pt x="20753" y="1406"/>
                  </a:cubicBezTo>
                  <a:cubicBezTo>
                    <a:pt x="20504" y="1221"/>
                    <a:pt x="20206" y="1118"/>
                    <a:pt x="19902" y="1118"/>
                  </a:cubicBezTo>
                  <a:cubicBezTo>
                    <a:pt x="19757" y="1118"/>
                    <a:pt x="19610" y="1142"/>
                    <a:pt x="19467" y="1192"/>
                  </a:cubicBezTo>
                  <a:lnTo>
                    <a:pt x="8537" y="5205"/>
                  </a:lnTo>
                  <a:cubicBezTo>
                    <a:pt x="8537" y="5205"/>
                    <a:pt x="1167" y="17361"/>
                    <a:pt x="643" y="28088"/>
                  </a:cubicBezTo>
                  <a:cubicBezTo>
                    <a:pt x="131" y="38828"/>
                    <a:pt x="0" y="88477"/>
                    <a:pt x="0" y="88477"/>
                  </a:cubicBezTo>
                  <a:cubicBezTo>
                    <a:pt x="3580" y="89770"/>
                    <a:pt x="11325" y="90202"/>
                    <a:pt x="20059" y="90202"/>
                  </a:cubicBezTo>
                  <a:cubicBezTo>
                    <a:pt x="37529" y="90202"/>
                    <a:pt x="58960" y="88477"/>
                    <a:pt x="58960" y="88477"/>
                  </a:cubicBezTo>
                  <a:cubicBezTo>
                    <a:pt x="58960" y="88477"/>
                    <a:pt x="57019" y="60807"/>
                    <a:pt x="57412" y="51889"/>
                  </a:cubicBezTo>
                  <a:cubicBezTo>
                    <a:pt x="57793" y="42959"/>
                    <a:pt x="61413" y="12705"/>
                    <a:pt x="61413" y="12705"/>
                  </a:cubicBezTo>
                  <a:cubicBezTo>
                    <a:pt x="56317" y="5050"/>
                    <a:pt x="40410" y="835"/>
                    <a:pt x="37184" y="37"/>
                  </a:cubicBezTo>
                  <a:cubicBezTo>
                    <a:pt x="37079" y="13"/>
                    <a:pt x="36974" y="1"/>
                    <a:pt x="36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2"/>
            <p:cNvSpPr/>
            <p:nvPr/>
          </p:nvSpPr>
          <p:spPr>
            <a:xfrm>
              <a:off x="6943811" y="2011572"/>
              <a:ext cx="655744" cy="245664"/>
            </a:xfrm>
            <a:custGeom>
              <a:avLst/>
              <a:gdLst/>
              <a:ahLst/>
              <a:cxnLst/>
              <a:rect l="l" t="t" r="r" b="b"/>
              <a:pathLst>
                <a:path w="20492" h="7677" extrusionOk="0">
                  <a:moveTo>
                    <a:pt x="19906" y="1"/>
                  </a:moveTo>
                  <a:cubicBezTo>
                    <a:pt x="19718" y="1"/>
                    <a:pt x="19536" y="106"/>
                    <a:pt x="19443" y="283"/>
                  </a:cubicBezTo>
                  <a:cubicBezTo>
                    <a:pt x="18550" y="2057"/>
                    <a:pt x="15622" y="6641"/>
                    <a:pt x="12835" y="6641"/>
                  </a:cubicBezTo>
                  <a:lnTo>
                    <a:pt x="12824" y="6641"/>
                  </a:lnTo>
                  <a:cubicBezTo>
                    <a:pt x="10383" y="6617"/>
                    <a:pt x="9192" y="3557"/>
                    <a:pt x="9180" y="3522"/>
                  </a:cubicBezTo>
                  <a:cubicBezTo>
                    <a:pt x="9109" y="3343"/>
                    <a:pt x="8942" y="3212"/>
                    <a:pt x="8740" y="3188"/>
                  </a:cubicBezTo>
                  <a:cubicBezTo>
                    <a:pt x="8729" y="3188"/>
                    <a:pt x="8718" y="3187"/>
                    <a:pt x="8708" y="3187"/>
                  </a:cubicBezTo>
                  <a:cubicBezTo>
                    <a:pt x="8528" y="3187"/>
                    <a:pt x="8353" y="3282"/>
                    <a:pt x="8252" y="3450"/>
                  </a:cubicBezTo>
                  <a:cubicBezTo>
                    <a:pt x="8241" y="3472"/>
                    <a:pt x="6959" y="5595"/>
                    <a:pt x="4442" y="5595"/>
                  </a:cubicBezTo>
                  <a:cubicBezTo>
                    <a:pt x="4181" y="5595"/>
                    <a:pt x="3907" y="5572"/>
                    <a:pt x="3620" y="5522"/>
                  </a:cubicBezTo>
                  <a:cubicBezTo>
                    <a:pt x="2429" y="5319"/>
                    <a:pt x="1667" y="4462"/>
                    <a:pt x="1370" y="2974"/>
                  </a:cubicBezTo>
                  <a:cubicBezTo>
                    <a:pt x="1120" y="1771"/>
                    <a:pt x="1274" y="605"/>
                    <a:pt x="1286" y="593"/>
                  </a:cubicBezTo>
                  <a:cubicBezTo>
                    <a:pt x="1322" y="307"/>
                    <a:pt x="1120" y="45"/>
                    <a:pt x="846" y="9"/>
                  </a:cubicBezTo>
                  <a:cubicBezTo>
                    <a:pt x="818" y="5"/>
                    <a:pt x="790" y="2"/>
                    <a:pt x="762" y="2"/>
                  </a:cubicBezTo>
                  <a:cubicBezTo>
                    <a:pt x="511" y="2"/>
                    <a:pt x="295" y="192"/>
                    <a:pt x="262" y="450"/>
                  </a:cubicBezTo>
                  <a:cubicBezTo>
                    <a:pt x="1" y="2319"/>
                    <a:pt x="322" y="5998"/>
                    <a:pt x="3441" y="6546"/>
                  </a:cubicBezTo>
                  <a:cubicBezTo>
                    <a:pt x="3788" y="6606"/>
                    <a:pt x="4120" y="6633"/>
                    <a:pt x="4435" y="6633"/>
                  </a:cubicBezTo>
                  <a:cubicBezTo>
                    <a:pt x="6492" y="6633"/>
                    <a:pt x="7885" y="5473"/>
                    <a:pt x="8597" y="4688"/>
                  </a:cubicBezTo>
                  <a:cubicBezTo>
                    <a:pt x="8764" y="4998"/>
                    <a:pt x="9002" y="5367"/>
                    <a:pt x="9287" y="5748"/>
                  </a:cubicBezTo>
                  <a:cubicBezTo>
                    <a:pt x="10276" y="6998"/>
                    <a:pt x="11490" y="7665"/>
                    <a:pt x="12812" y="7677"/>
                  </a:cubicBezTo>
                  <a:lnTo>
                    <a:pt x="12835" y="7677"/>
                  </a:lnTo>
                  <a:cubicBezTo>
                    <a:pt x="16824" y="7677"/>
                    <a:pt x="20229" y="1033"/>
                    <a:pt x="20372" y="747"/>
                  </a:cubicBezTo>
                  <a:cubicBezTo>
                    <a:pt x="20491" y="497"/>
                    <a:pt x="20396" y="188"/>
                    <a:pt x="20134" y="57"/>
                  </a:cubicBezTo>
                  <a:cubicBezTo>
                    <a:pt x="20061" y="19"/>
                    <a:pt x="19983" y="1"/>
                    <a:pt x="19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2"/>
            <p:cNvSpPr/>
            <p:nvPr/>
          </p:nvSpPr>
          <p:spPr>
            <a:xfrm>
              <a:off x="7078691" y="2017972"/>
              <a:ext cx="909856" cy="2735584"/>
            </a:xfrm>
            <a:custGeom>
              <a:avLst/>
              <a:gdLst/>
              <a:ahLst/>
              <a:cxnLst/>
              <a:rect l="l" t="t" r="r" b="b"/>
              <a:pathLst>
                <a:path w="28433" h="85487" extrusionOk="0">
                  <a:moveTo>
                    <a:pt x="23287" y="1"/>
                  </a:moveTo>
                  <a:cubicBezTo>
                    <a:pt x="22882" y="1"/>
                    <a:pt x="22489" y="179"/>
                    <a:pt x="22229" y="512"/>
                  </a:cubicBezTo>
                  <a:cubicBezTo>
                    <a:pt x="20062" y="3214"/>
                    <a:pt x="16217" y="8179"/>
                    <a:pt x="12323" y="13942"/>
                  </a:cubicBezTo>
                  <a:cubicBezTo>
                    <a:pt x="4346" y="25753"/>
                    <a:pt x="250" y="34837"/>
                    <a:pt x="179" y="40957"/>
                  </a:cubicBezTo>
                  <a:cubicBezTo>
                    <a:pt x="0" y="54316"/>
                    <a:pt x="3751" y="81641"/>
                    <a:pt x="3906" y="82808"/>
                  </a:cubicBezTo>
                  <a:cubicBezTo>
                    <a:pt x="4120" y="84355"/>
                    <a:pt x="5453" y="85486"/>
                    <a:pt x="6977" y="85486"/>
                  </a:cubicBezTo>
                  <a:cubicBezTo>
                    <a:pt x="7120" y="85486"/>
                    <a:pt x="7263" y="85475"/>
                    <a:pt x="7406" y="85451"/>
                  </a:cubicBezTo>
                  <a:cubicBezTo>
                    <a:pt x="9109" y="85213"/>
                    <a:pt x="10287" y="83653"/>
                    <a:pt x="10061" y="81950"/>
                  </a:cubicBezTo>
                  <a:cubicBezTo>
                    <a:pt x="10025" y="81676"/>
                    <a:pt x="6215" y="53935"/>
                    <a:pt x="6382" y="41041"/>
                  </a:cubicBezTo>
                  <a:cubicBezTo>
                    <a:pt x="6501" y="31408"/>
                    <a:pt x="21503" y="11144"/>
                    <a:pt x="28087" y="3119"/>
                  </a:cubicBezTo>
                  <a:cubicBezTo>
                    <a:pt x="28432" y="2702"/>
                    <a:pt x="28278" y="2095"/>
                    <a:pt x="27790" y="1881"/>
                  </a:cubicBezTo>
                  <a:lnTo>
                    <a:pt x="23849" y="119"/>
                  </a:lnTo>
                  <a:cubicBezTo>
                    <a:pt x="23667" y="39"/>
                    <a:pt x="23476" y="1"/>
                    <a:pt x="23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6836003" y="3500372"/>
              <a:ext cx="832896" cy="491168"/>
            </a:xfrm>
            <a:custGeom>
              <a:avLst/>
              <a:gdLst/>
              <a:ahLst/>
              <a:cxnLst/>
              <a:rect l="l" t="t" r="r" b="b"/>
              <a:pathLst>
                <a:path w="26028" h="15349" extrusionOk="0">
                  <a:moveTo>
                    <a:pt x="11977" y="1"/>
                  </a:moveTo>
                  <a:cubicBezTo>
                    <a:pt x="8689" y="1"/>
                    <a:pt x="3277" y="1803"/>
                    <a:pt x="1036" y="2609"/>
                  </a:cubicBezTo>
                  <a:cubicBezTo>
                    <a:pt x="405" y="2836"/>
                    <a:pt x="0" y="3419"/>
                    <a:pt x="0" y="4086"/>
                  </a:cubicBezTo>
                  <a:cubicBezTo>
                    <a:pt x="0" y="4963"/>
                    <a:pt x="718" y="5649"/>
                    <a:pt x="1566" y="5649"/>
                  </a:cubicBezTo>
                  <a:cubicBezTo>
                    <a:pt x="1639" y="5649"/>
                    <a:pt x="1712" y="5644"/>
                    <a:pt x="1786" y="5634"/>
                  </a:cubicBezTo>
                  <a:lnTo>
                    <a:pt x="4786" y="5205"/>
                  </a:lnTo>
                  <a:cubicBezTo>
                    <a:pt x="4863" y="5193"/>
                    <a:pt x="4939" y="5188"/>
                    <a:pt x="5015" y="5188"/>
                  </a:cubicBezTo>
                  <a:cubicBezTo>
                    <a:pt x="5644" y="5188"/>
                    <a:pt x="6221" y="5575"/>
                    <a:pt x="6465" y="6181"/>
                  </a:cubicBezTo>
                  <a:cubicBezTo>
                    <a:pt x="7334" y="8384"/>
                    <a:pt x="9430" y="13111"/>
                    <a:pt x="11978" y="14420"/>
                  </a:cubicBezTo>
                  <a:cubicBezTo>
                    <a:pt x="13378" y="15138"/>
                    <a:pt x="15088" y="15347"/>
                    <a:pt x="16609" y="15347"/>
                  </a:cubicBezTo>
                  <a:cubicBezTo>
                    <a:pt x="18749" y="15347"/>
                    <a:pt x="20515" y="14932"/>
                    <a:pt x="20515" y="14932"/>
                  </a:cubicBezTo>
                  <a:lnTo>
                    <a:pt x="26027" y="15349"/>
                  </a:lnTo>
                  <a:lnTo>
                    <a:pt x="25432" y="4931"/>
                  </a:lnTo>
                  <a:lnTo>
                    <a:pt x="20515" y="4931"/>
                  </a:lnTo>
                  <a:cubicBezTo>
                    <a:pt x="20515" y="4931"/>
                    <a:pt x="16895" y="883"/>
                    <a:pt x="13192" y="109"/>
                  </a:cubicBezTo>
                  <a:cubicBezTo>
                    <a:pt x="12836" y="35"/>
                    <a:pt x="12426" y="1"/>
                    <a:pt x="11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6819619" y="3484052"/>
              <a:ext cx="866784" cy="523936"/>
            </a:xfrm>
            <a:custGeom>
              <a:avLst/>
              <a:gdLst/>
              <a:ahLst/>
              <a:cxnLst/>
              <a:rect l="l" t="t" r="r" b="b"/>
              <a:pathLst>
                <a:path w="27087" h="16373" extrusionOk="0">
                  <a:moveTo>
                    <a:pt x="12560" y="1"/>
                  </a:moveTo>
                  <a:cubicBezTo>
                    <a:pt x="10821" y="1"/>
                    <a:pt x="7460" y="453"/>
                    <a:pt x="1369" y="2631"/>
                  </a:cubicBezTo>
                  <a:cubicBezTo>
                    <a:pt x="548" y="2929"/>
                    <a:pt x="0" y="3715"/>
                    <a:pt x="0" y="4596"/>
                  </a:cubicBezTo>
                  <a:cubicBezTo>
                    <a:pt x="0" y="5191"/>
                    <a:pt x="262" y="5763"/>
                    <a:pt x="714" y="6167"/>
                  </a:cubicBezTo>
                  <a:cubicBezTo>
                    <a:pt x="1094" y="6497"/>
                    <a:pt x="1582" y="6676"/>
                    <a:pt x="2081" y="6676"/>
                  </a:cubicBezTo>
                  <a:cubicBezTo>
                    <a:pt x="2177" y="6676"/>
                    <a:pt x="2273" y="6669"/>
                    <a:pt x="2369" y="6655"/>
                  </a:cubicBezTo>
                  <a:lnTo>
                    <a:pt x="5370" y="6227"/>
                  </a:lnTo>
                  <a:cubicBezTo>
                    <a:pt x="5423" y="6219"/>
                    <a:pt x="5476" y="6215"/>
                    <a:pt x="5529" y="6215"/>
                  </a:cubicBezTo>
                  <a:cubicBezTo>
                    <a:pt x="5954" y="6215"/>
                    <a:pt x="6330" y="6468"/>
                    <a:pt x="6489" y="6882"/>
                  </a:cubicBezTo>
                  <a:cubicBezTo>
                    <a:pt x="7513" y="9477"/>
                    <a:pt x="9620" y="14037"/>
                    <a:pt x="12264" y="15383"/>
                  </a:cubicBezTo>
                  <a:cubicBezTo>
                    <a:pt x="13752" y="16157"/>
                    <a:pt x="15550" y="16371"/>
                    <a:pt x="17145" y="16371"/>
                  </a:cubicBezTo>
                  <a:cubicBezTo>
                    <a:pt x="19062" y="16371"/>
                    <a:pt x="20681" y="16049"/>
                    <a:pt x="21062" y="15966"/>
                  </a:cubicBezTo>
                  <a:lnTo>
                    <a:pt x="26503" y="16371"/>
                  </a:lnTo>
                  <a:cubicBezTo>
                    <a:pt x="26518" y="16372"/>
                    <a:pt x="26532" y="16373"/>
                    <a:pt x="26547" y="16373"/>
                  </a:cubicBezTo>
                  <a:cubicBezTo>
                    <a:pt x="26814" y="16373"/>
                    <a:pt x="27040" y="16166"/>
                    <a:pt x="27063" y="15895"/>
                  </a:cubicBezTo>
                  <a:cubicBezTo>
                    <a:pt x="27087" y="15609"/>
                    <a:pt x="26872" y="15359"/>
                    <a:pt x="26587" y="15335"/>
                  </a:cubicBezTo>
                  <a:lnTo>
                    <a:pt x="21062" y="14930"/>
                  </a:lnTo>
                  <a:cubicBezTo>
                    <a:pt x="21015" y="14930"/>
                    <a:pt x="20967" y="14930"/>
                    <a:pt x="20907" y="14942"/>
                  </a:cubicBezTo>
                  <a:cubicBezTo>
                    <a:pt x="20880" y="14949"/>
                    <a:pt x="19172" y="15337"/>
                    <a:pt x="17128" y="15337"/>
                  </a:cubicBezTo>
                  <a:cubicBezTo>
                    <a:pt x="15670" y="15337"/>
                    <a:pt x="14041" y="15140"/>
                    <a:pt x="12728" y="14466"/>
                  </a:cubicBezTo>
                  <a:cubicBezTo>
                    <a:pt x="10311" y="13228"/>
                    <a:pt x="8239" y="8477"/>
                    <a:pt x="7453" y="6501"/>
                  </a:cubicBezTo>
                  <a:cubicBezTo>
                    <a:pt x="7135" y="5693"/>
                    <a:pt x="6371" y="5180"/>
                    <a:pt x="5533" y="5180"/>
                  </a:cubicBezTo>
                  <a:cubicBezTo>
                    <a:pt x="5432" y="5180"/>
                    <a:pt x="5330" y="5188"/>
                    <a:pt x="5227" y="5203"/>
                  </a:cubicBezTo>
                  <a:lnTo>
                    <a:pt x="2227" y="5632"/>
                  </a:lnTo>
                  <a:cubicBezTo>
                    <a:pt x="2182" y="5637"/>
                    <a:pt x="2137" y="5640"/>
                    <a:pt x="2092" y="5640"/>
                  </a:cubicBezTo>
                  <a:cubicBezTo>
                    <a:pt x="1838" y="5640"/>
                    <a:pt x="1585" y="5554"/>
                    <a:pt x="1393" y="5382"/>
                  </a:cubicBezTo>
                  <a:cubicBezTo>
                    <a:pt x="1167" y="5179"/>
                    <a:pt x="1036" y="4893"/>
                    <a:pt x="1036" y="4596"/>
                  </a:cubicBezTo>
                  <a:cubicBezTo>
                    <a:pt x="1036" y="4155"/>
                    <a:pt x="1310" y="3750"/>
                    <a:pt x="1715" y="3607"/>
                  </a:cubicBezTo>
                  <a:cubicBezTo>
                    <a:pt x="3542" y="2952"/>
                    <a:pt x="9205" y="1032"/>
                    <a:pt x="12479" y="1032"/>
                  </a:cubicBezTo>
                  <a:cubicBezTo>
                    <a:pt x="12894" y="1032"/>
                    <a:pt x="13271" y="1063"/>
                    <a:pt x="13597" y="1131"/>
                  </a:cubicBezTo>
                  <a:cubicBezTo>
                    <a:pt x="17086" y="1857"/>
                    <a:pt x="20610" y="5751"/>
                    <a:pt x="20646" y="5786"/>
                  </a:cubicBezTo>
                  <a:cubicBezTo>
                    <a:pt x="20741" y="5905"/>
                    <a:pt x="20884" y="5965"/>
                    <a:pt x="21027" y="5965"/>
                  </a:cubicBezTo>
                  <a:lnTo>
                    <a:pt x="25944" y="5965"/>
                  </a:lnTo>
                  <a:cubicBezTo>
                    <a:pt x="26230" y="5965"/>
                    <a:pt x="26456" y="5727"/>
                    <a:pt x="26456" y="5441"/>
                  </a:cubicBezTo>
                  <a:cubicBezTo>
                    <a:pt x="26456" y="5155"/>
                    <a:pt x="26230" y="4929"/>
                    <a:pt x="25944" y="4929"/>
                  </a:cubicBezTo>
                  <a:lnTo>
                    <a:pt x="21253" y="4929"/>
                  </a:lnTo>
                  <a:cubicBezTo>
                    <a:pt x="20503" y="4119"/>
                    <a:pt x="17228" y="833"/>
                    <a:pt x="13811" y="107"/>
                  </a:cubicBezTo>
                  <a:cubicBezTo>
                    <a:pt x="13552" y="53"/>
                    <a:pt x="13149" y="1"/>
                    <a:pt x="1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7492451" y="3658164"/>
              <a:ext cx="176448" cy="333376"/>
            </a:xfrm>
            <a:custGeom>
              <a:avLst/>
              <a:gdLst/>
              <a:ahLst/>
              <a:cxnLst/>
              <a:rect l="l" t="t" r="r" b="b"/>
              <a:pathLst>
                <a:path w="5514" h="10418" extrusionOk="0">
                  <a:moveTo>
                    <a:pt x="2477" y="0"/>
                  </a:moveTo>
                  <a:cubicBezTo>
                    <a:pt x="2501" y="5429"/>
                    <a:pt x="1" y="10001"/>
                    <a:pt x="1" y="10001"/>
                  </a:cubicBezTo>
                  <a:lnTo>
                    <a:pt x="5513" y="10418"/>
                  </a:lnTo>
                  <a:lnTo>
                    <a:pt x="4930" y="274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7475299" y="3641716"/>
              <a:ext cx="210720" cy="366208"/>
            </a:xfrm>
            <a:custGeom>
              <a:avLst/>
              <a:gdLst/>
              <a:ahLst/>
              <a:cxnLst/>
              <a:rect l="l" t="t" r="r" b="b"/>
              <a:pathLst>
                <a:path w="6585" h="11444" extrusionOk="0">
                  <a:moveTo>
                    <a:pt x="3525" y="1097"/>
                  </a:moveTo>
                  <a:lnTo>
                    <a:pt x="4978" y="1252"/>
                  </a:lnTo>
                  <a:lnTo>
                    <a:pt x="5501" y="10372"/>
                  </a:lnTo>
                  <a:lnTo>
                    <a:pt x="1346" y="10063"/>
                  </a:lnTo>
                  <a:cubicBezTo>
                    <a:pt x="2013" y="8622"/>
                    <a:pt x="3418" y="5157"/>
                    <a:pt x="3525" y="1097"/>
                  </a:cubicBezTo>
                  <a:close/>
                  <a:moveTo>
                    <a:pt x="3029" y="0"/>
                  </a:moveTo>
                  <a:cubicBezTo>
                    <a:pt x="2899" y="0"/>
                    <a:pt x="2764" y="47"/>
                    <a:pt x="2668" y="133"/>
                  </a:cubicBezTo>
                  <a:cubicBezTo>
                    <a:pt x="2561" y="228"/>
                    <a:pt x="2501" y="371"/>
                    <a:pt x="2501" y="526"/>
                  </a:cubicBezTo>
                  <a:cubicBezTo>
                    <a:pt x="2525" y="5741"/>
                    <a:pt x="108" y="10230"/>
                    <a:pt x="84" y="10265"/>
                  </a:cubicBezTo>
                  <a:cubicBezTo>
                    <a:pt x="1" y="10420"/>
                    <a:pt x="1" y="10611"/>
                    <a:pt x="84" y="10765"/>
                  </a:cubicBezTo>
                  <a:cubicBezTo>
                    <a:pt x="167" y="10920"/>
                    <a:pt x="322" y="11015"/>
                    <a:pt x="501" y="11039"/>
                  </a:cubicBezTo>
                  <a:lnTo>
                    <a:pt x="6013" y="11444"/>
                  </a:lnTo>
                  <a:lnTo>
                    <a:pt x="6049" y="11444"/>
                  </a:lnTo>
                  <a:cubicBezTo>
                    <a:pt x="6192" y="11444"/>
                    <a:pt x="6323" y="11396"/>
                    <a:pt x="6418" y="11301"/>
                  </a:cubicBezTo>
                  <a:cubicBezTo>
                    <a:pt x="6525" y="11194"/>
                    <a:pt x="6585" y="11051"/>
                    <a:pt x="6573" y="10896"/>
                  </a:cubicBezTo>
                  <a:lnTo>
                    <a:pt x="5990" y="764"/>
                  </a:lnTo>
                  <a:cubicBezTo>
                    <a:pt x="5966" y="514"/>
                    <a:pt x="5775" y="300"/>
                    <a:pt x="5525" y="276"/>
                  </a:cubicBezTo>
                  <a:lnTo>
                    <a:pt x="3073" y="2"/>
                  </a:lnTo>
                  <a:cubicBezTo>
                    <a:pt x="3058" y="1"/>
                    <a:pt x="3044" y="0"/>
                    <a:pt x="3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7542755" y="2360468"/>
              <a:ext cx="1340000" cy="1739232"/>
            </a:xfrm>
            <a:custGeom>
              <a:avLst/>
              <a:gdLst/>
              <a:ahLst/>
              <a:cxnLst/>
              <a:rect l="l" t="t" r="r" b="b"/>
              <a:pathLst>
                <a:path w="41875" h="54351" extrusionOk="0">
                  <a:moveTo>
                    <a:pt x="24801" y="0"/>
                  </a:moveTo>
                  <a:cubicBezTo>
                    <a:pt x="8132" y="524"/>
                    <a:pt x="10966" y="15264"/>
                    <a:pt x="10966" y="15264"/>
                  </a:cubicBezTo>
                  <a:lnTo>
                    <a:pt x="19634" y="38279"/>
                  </a:lnTo>
                  <a:lnTo>
                    <a:pt x="0" y="38791"/>
                  </a:lnTo>
                  <a:cubicBezTo>
                    <a:pt x="3501" y="44220"/>
                    <a:pt x="1465" y="52757"/>
                    <a:pt x="1465" y="52757"/>
                  </a:cubicBezTo>
                  <a:cubicBezTo>
                    <a:pt x="1465" y="52757"/>
                    <a:pt x="12969" y="54351"/>
                    <a:pt x="23467" y="54351"/>
                  </a:cubicBezTo>
                  <a:cubicBezTo>
                    <a:pt x="31872" y="54351"/>
                    <a:pt x="39633" y="53329"/>
                    <a:pt x="40327" y="49649"/>
                  </a:cubicBezTo>
                  <a:cubicBezTo>
                    <a:pt x="41874" y="41375"/>
                    <a:pt x="34635" y="14228"/>
                    <a:pt x="24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7571715" y="3932724"/>
              <a:ext cx="1279040" cy="184576"/>
            </a:xfrm>
            <a:custGeom>
              <a:avLst/>
              <a:gdLst/>
              <a:ahLst/>
              <a:cxnLst/>
              <a:rect l="l" t="t" r="r" b="b"/>
              <a:pathLst>
                <a:path w="39970" h="5768" extrusionOk="0">
                  <a:moveTo>
                    <a:pt x="39416" y="0"/>
                  </a:moveTo>
                  <a:cubicBezTo>
                    <a:pt x="39156" y="0"/>
                    <a:pt x="38931" y="193"/>
                    <a:pt x="38898" y="457"/>
                  </a:cubicBezTo>
                  <a:cubicBezTo>
                    <a:pt x="38826" y="1052"/>
                    <a:pt x="38481" y="1588"/>
                    <a:pt x="37826" y="2076"/>
                  </a:cubicBezTo>
                  <a:cubicBezTo>
                    <a:pt x="35219" y="4024"/>
                    <a:pt x="28590" y="4724"/>
                    <a:pt x="21323" y="4724"/>
                  </a:cubicBezTo>
                  <a:cubicBezTo>
                    <a:pt x="13888" y="4724"/>
                    <a:pt x="5785" y="3991"/>
                    <a:pt x="643" y="3112"/>
                  </a:cubicBezTo>
                  <a:cubicBezTo>
                    <a:pt x="615" y="3107"/>
                    <a:pt x="586" y="3105"/>
                    <a:pt x="558" y="3105"/>
                  </a:cubicBezTo>
                  <a:cubicBezTo>
                    <a:pt x="315" y="3105"/>
                    <a:pt x="90" y="3284"/>
                    <a:pt x="48" y="3541"/>
                  </a:cubicBezTo>
                  <a:cubicBezTo>
                    <a:pt x="0" y="3814"/>
                    <a:pt x="191" y="4088"/>
                    <a:pt x="476" y="4136"/>
                  </a:cubicBezTo>
                  <a:cubicBezTo>
                    <a:pt x="5096" y="4922"/>
                    <a:pt x="13192" y="5731"/>
                    <a:pt x="20884" y="5767"/>
                  </a:cubicBezTo>
                  <a:lnTo>
                    <a:pt x="21396" y="5767"/>
                  </a:lnTo>
                  <a:cubicBezTo>
                    <a:pt x="27539" y="5767"/>
                    <a:pt x="35302" y="5255"/>
                    <a:pt x="38445" y="2910"/>
                  </a:cubicBezTo>
                  <a:cubicBezTo>
                    <a:pt x="39326" y="2243"/>
                    <a:pt x="39826" y="1457"/>
                    <a:pt x="39934" y="576"/>
                  </a:cubicBezTo>
                  <a:cubicBezTo>
                    <a:pt x="39969" y="290"/>
                    <a:pt x="39767" y="40"/>
                    <a:pt x="39481" y="4"/>
                  </a:cubicBezTo>
                  <a:cubicBezTo>
                    <a:pt x="39459" y="2"/>
                    <a:pt x="39437" y="0"/>
                    <a:pt x="39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7525219" y="2832148"/>
              <a:ext cx="663360" cy="1232928"/>
            </a:xfrm>
            <a:custGeom>
              <a:avLst/>
              <a:gdLst/>
              <a:ahLst/>
              <a:cxnLst/>
              <a:rect l="l" t="t" r="r" b="b"/>
              <a:pathLst>
                <a:path w="20730" h="38529" extrusionOk="0">
                  <a:moveTo>
                    <a:pt x="11523" y="0"/>
                  </a:moveTo>
                  <a:cubicBezTo>
                    <a:pt x="11461" y="0"/>
                    <a:pt x="11398" y="12"/>
                    <a:pt x="11335" y="36"/>
                  </a:cubicBezTo>
                  <a:cubicBezTo>
                    <a:pt x="11073" y="131"/>
                    <a:pt x="10930" y="429"/>
                    <a:pt x="11038" y="703"/>
                  </a:cubicBezTo>
                  <a:lnTo>
                    <a:pt x="19443" y="23039"/>
                  </a:lnTo>
                  <a:lnTo>
                    <a:pt x="524" y="23539"/>
                  </a:lnTo>
                  <a:cubicBezTo>
                    <a:pt x="346" y="23539"/>
                    <a:pt x="167" y="23646"/>
                    <a:pt x="84" y="23813"/>
                  </a:cubicBezTo>
                  <a:cubicBezTo>
                    <a:pt x="0" y="23979"/>
                    <a:pt x="12" y="24170"/>
                    <a:pt x="108" y="24337"/>
                  </a:cubicBezTo>
                  <a:cubicBezTo>
                    <a:pt x="2191" y="27563"/>
                    <a:pt x="2203" y="27623"/>
                    <a:pt x="2072" y="33040"/>
                  </a:cubicBezTo>
                  <a:cubicBezTo>
                    <a:pt x="2013" y="35767"/>
                    <a:pt x="1513" y="37874"/>
                    <a:pt x="1513" y="37898"/>
                  </a:cubicBezTo>
                  <a:cubicBezTo>
                    <a:pt x="1441" y="38172"/>
                    <a:pt x="1620" y="38457"/>
                    <a:pt x="1894" y="38517"/>
                  </a:cubicBezTo>
                  <a:cubicBezTo>
                    <a:pt x="1929" y="38529"/>
                    <a:pt x="1977" y="38529"/>
                    <a:pt x="2013" y="38529"/>
                  </a:cubicBezTo>
                  <a:cubicBezTo>
                    <a:pt x="2251" y="38529"/>
                    <a:pt x="2453" y="38374"/>
                    <a:pt x="2513" y="38136"/>
                  </a:cubicBezTo>
                  <a:cubicBezTo>
                    <a:pt x="2536" y="38041"/>
                    <a:pt x="3037" y="35921"/>
                    <a:pt x="3108" y="33076"/>
                  </a:cubicBezTo>
                  <a:cubicBezTo>
                    <a:pt x="3215" y="28992"/>
                    <a:pt x="2334" y="26254"/>
                    <a:pt x="1429" y="24539"/>
                  </a:cubicBezTo>
                  <a:lnTo>
                    <a:pt x="20193" y="24051"/>
                  </a:lnTo>
                  <a:cubicBezTo>
                    <a:pt x="20360" y="24051"/>
                    <a:pt x="20515" y="23956"/>
                    <a:pt x="20610" y="23825"/>
                  </a:cubicBezTo>
                  <a:cubicBezTo>
                    <a:pt x="20705" y="23682"/>
                    <a:pt x="20729" y="23503"/>
                    <a:pt x="20670" y="23348"/>
                  </a:cubicBezTo>
                  <a:lnTo>
                    <a:pt x="12002" y="334"/>
                  </a:lnTo>
                  <a:cubicBezTo>
                    <a:pt x="11928" y="131"/>
                    <a:pt x="11734" y="0"/>
                    <a:pt x="11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2"/>
            <p:cNvSpPr/>
            <p:nvPr/>
          </p:nvSpPr>
          <p:spPr>
            <a:xfrm>
              <a:off x="7882979" y="2350036"/>
              <a:ext cx="394368" cy="323648"/>
            </a:xfrm>
            <a:custGeom>
              <a:avLst/>
              <a:gdLst/>
              <a:ahLst/>
              <a:cxnLst/>
              <a:rect l="l" t="t" r="r" b="b"/>
              <a:pathLst>
                <a:path w="12324" h="10114" extrusionOk="0">
                  <a:moveTo>
                    <a:pt x="11773" y="1"/>
                  </a:moveTo>
                  <a:cubicBezTo>
                    <a:pt x="11750" y="1"/>
                    <a:pt x="11727" y="2"/>
                    <a:pt x="11704" y="5"/>
                  </a:cubicBezTo>
                  <a:cubicBezTo>
                    <a:pt x="3715" y="1029"/>
                    <a:pt x="965" y="5720"/>
                    <a:pt x="60" y="9470"/>
                  </a:cubicBezTo>
                  <a:cubicBezTo>
                    <a:pt x="0" y="9756"/>
                    <a:pt x="167" y="10030"/>
                    <a:pt x="453" y="10101"/>
                  </a:cubicBezTo>
                  <a:cubicBezTo>
                    <a:pt x="489" y="10101"/>
                    <a:pt x="524" y="10113"/>
                    <a:pt x="572" y="10113"/>
                  </a:cubicBezTo>
                  <a:cubicBezTo>
                    <a:pt x="798" y="10113"/>
                    <a:pt x="1012" y="9947"/>
                    <a:pt x="1072" y="9720"/>
                  </a:cubicBezTo>
                  <a:cubicBezTo>
                    <a:pt x="1584" y="7565"/>
                    <a:pt x="2584" y="5768"/>
                    <a:pt x="4025" y="4375"/>
                  </a:cubicBezTo>
                  <a:cubicBezTo>
                    <a:pt x="5894" y="2577"/>
                    <a:pt x="8525" y="1458"/>
                    <a:pt x="11835" y="1029"/>
                  </a:cubicBezTo>
                  <a:cubicBezTo>
                    <a:pt x="12121" y="993"/>
                    <a:pt x="12323" y="731"/>
                    <a:pt x="12288" y="446"/>
                  </a:cubicBezTo>
                  <a:cubicBezTo>
                    <a:pt x="12255" y="183"/>
                    <a:pt x="12031" y="1"/>
                    <a:pt x="1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7740867" y="3579444"/>
              <a:ext cx="148608" cy="509632"/>
            </a:xfrm>
            <a:custGeom>
              <a:avLst/>
              <a:gdLst/>
              <a:ahLst/>
              <a:cxnLst/>
              <a:rect l="l" t="t" r="r" b="b"/>
              <a:pathLst>
                <a:path w="4644" h="15926" extrusionOk="0">
                  <a:moveTo>
                    <a:pt x="589" y="0"/>
                  </a:moveTo>
                  <a:cubicBezTo>
                    <a:pt x="497" y="0"/>
                    <a:pt x="404" y="25"/>
                    <a:pt x="322" y="79"/>
                  </a:cubicBezTo>
                  <a:cubicBezTo>
                    <a:pt x="72" y="234"/>
                    <a:pt x="0" y="555"/>
                    <a:pt x="155" y="793"/>
                  </a:cubicBezTo>
                  <a:cubicBezTo>
                    <a:pt x="167" y="805"/>
                    <a:pt x="1012" y="2186"/>
                    <a:pt x="1572" y="4639"/>
                  </a:cubicBezTo>
                  <a:cubicBezTo>
                    <a:pt x="2084" y="6913"/>
                    <a:pt x="2465" y="10604"/>
                    <a:pt x="1298" y="15283"/>
                  </a:cubicBezTo>
                  <a:cubicBezTo>
                    <a:pt x="1227" y="15557"/>
                    <a:pt x="1393" y="15843"/>
                    <a:pt x="1667" y="15914"/>
                  </a:cubicBezTo>
                  <a:cubicBezTo>
                    <a:pt x="1715" y="15914"/>
                    <a:pt x="1751" y="15926"/>
                    <a:pt x="1798" y="15926"/>
                  </a:cubicBezTo>
                  <a:cubicBezTo>
                    <a:pt x="2024" y="15926"/>
                    <a:pt x="2239" y="15771"/>
                    <a:pt x="2298" y="15533"/>
                  </a:cubicBezTo>
                  <a:cubicBezTo>
                    <a:pt x="4644" y="6127"/>
                    <a:pt x="1179" y="484"/>
                    <a:pt x="1036" y="245"/>
                  </a:cubicBezTo>
                  <a:cubicBezTo>
                    <a:pt x="935" y="90"/>
                    <a:pt x="762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8122627" y="3456212"/>
              <a:ext cx="261024" cy="166144"/>
            </a:xfrm>
            <a:custGeom>
              <a:avLst/>
              <a:gdLst/>
              <a:ahLst/>
              <a:cxnLst/>
              <a:rect l="l" t="t" r="r" b="b"/>
              <a:pathLst>
                <a:path w="8157" h="5192" extrusionOk="0">
                  <a:moveTo>
                    <a:pt x="0" y="1"/>
                  </a:moveTo>
                  <a:lnTo>
                    <a:pt x="1513" y="4037"/>
                  </a:lnTo>
                  <a:cubicBezTo>
                    <a:pt x="1571" y="4036"/>
                    <a:pt x="1630" y="4036"/>
                    <a:pt x="1689" y="4036"/>
                  </a:cubicBezTo>
                  <a:cubicBezTo>
                    <a:pt x="4664" y="4036"/>
                    <a:pt x="8156" y="5192"/>
                    <a:pt x="8156" y="5192"/>
                  </a:cubicBezTo>
                  <a:cubicBezTo>
                    <a:pt x="8156" y="5192"/>
                    <a:pt x="6406" y="3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8105091" y="3439796"/>
              <a:ext cx="296064" cy="199328"/>
            </a:xfrm>
            <a:custGeom>
              <a:avLst/>
              <a:gdLst/>
              <a:ahLst/>
              <a:cxnLst/>
              <a:rect l="l" t="t" r="r" b="b"/>
              <a:pathLst>
                <a:path w="9252" h="6229" extrusionOk="0">
                  <a:moveTo>
                    <a:pt x="1310" y="1097"/>
                  </a:moveTo>
                  <a:lnTo>
                    <a:pt x="1310" y="1097"/>
                  </a:lnTo>
                  <a:cubicBezTo>
                    <a:pt x="5025" y="1526"/>
                    <a:pt x="6883" y="3597"/>
                    <a:pt x="7692" y="4871"/>
                  </a:cubicBezTo>
                  <a:cubicBezTo>
                    <a:pt x="6430" y="4526"/>
                    <a:pt x="4358" y="4062"/>
                    <a:pt x="2418" y="4026"/>
                  </a:cubicBezTo>
                  <a:lnTo>
                    <a:pt x="1310" y="1097"/>
                  </a:lnTo>
                  <a:close/>
                  <a:moveTo>
                    <a:pt x="534" y="0"/>
                  </a:moveTo>
                  <a:cubicBezTo>
                    <a:pt x="370" y="0"/>
                    <a:pt x="219" y="72"/>
                    <a:pt x="120" y="204"/>
                  </a:cubicBezTo>
                  <a:cubicBezTo>
                    <a:pt x="25" y="347"/>
                    <a:pt x="1" y="538"/>
                    <a:pt x="60" y="692"/>
                  </a:cubicBezTo>
                  <a:lnTo>
                    <a:pt x="1572" y="4729"/>
                  </a:lnTo>
                  <a:cubicBezTo>
                    <a:pt x="1656" y="4931"/>
                    <a:pt x="1846" y="5062"/>
                    <a:pt x="2072" y="5062"/>
                  </a:cubicBezTo>
                  <a:cubicBezTo>
                    <a:pt x="2130" y="5061"/>
                    <a:pt x="2187" y="5061"/>
                    <a:pt x="2245" y="5061"/>
                  </a:cubicBezTo>
                  <a:cubicBezTo>
                    <a:pt x="5104" y="5061"/>
                    <a:pt x="8503" y="6193"/>
                    <a:pt x="8538" y="6193"/>
                  </a:cubicBezTo>
                  <a:cubicBezTo>
                    <a:pt x="8585" y="6217"/>
                    <a:pt x="8645" y="6229"/>
                    <a:pt x="8704" y="6229"/>
                  </a:cubicBezTo>
                  <a:cubicBezTo>
                    <a:pt x="8835" y="6229"/>
                    <a:pt x="8966" y="6169"/>
                    <a:pt x="9073" y="6074"/>
                  </a:cubicBezTo>
                  <a:cubicBezTo>
                    <a:pt x="9204" y="5931"/>
                    <a:pt x="9252" y="5717"/>
                    <a:pt x="9180" y="5538"/>
                  </a:cubicBezTo>
                  <a:cubicBezTo>
                    <a:pt x="9109" y="5324"/>
                    <a:pt x="7252" y="335"/>
                    <a:pt x="572" y="2"/>
                  </a:cubicBezTo>
                  <a:cubicBezTo>
                    <a:pt x="559" y="1"/>
                    <a:pt x="547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7056195" y="5023636"/>
              <a:ext cx="39680" cy="121600"/>
            </a:xfrm>
            <a:custGeom>
              <a:avLst/>
              <a:gdLst/>
              <a:ahLst/>
              <a:cxnLst/>
              <a:rect l="l" t="t" r="r" b="b"/>
              <a:pathLst>
                <a:path w="1240" h="3800" extrusionOk="0">
                  <a:moveTo>
                    <a:pt x="534" y="1"/>
                  </a:moveTo>
                  <a:cubicBezTo>
                    <a:pt x="527" y="1"/>
                    <a:pt x="520" y="1"/>
                    <a:pt x="513" y="1"/>
                  </a:cubicBezTo>
                  <a:cubicBezTo>
                    <a:pt x="227" y="13"/>
                    <a:pt x="1" y="251"/>
                    <a:pt x="13" y="537"/>
                  </a:cubicBezTo>
                  <a:cubicBezTo>
                    <a:pt x="48" y="1608"/>
                    <a:pt x="120" y="2704"/>
                    <a:pt x="203" y="3799"/>
                  </a:cubicBezTo>
                  <a:lnTo>
                    <a:pt x="1239" y="3799"/>
                  </a:lnTo>
                  <a:cubicBezTo>
                    <a:pt x="1156" y="2692"/>
                    <a:pt x="1084" y="1584"/>
                    <a:pt x="1049" y="501"/>
                  </a:cubicBezTo>
                  <a:cubicBezTo>
                    <a:pt x="1037" y="222"/>
                    <a:pt x="810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7111843" y="4614452"/>
              <a:ext cx="32" cy="3072"/>
            </a:xfrm>
            <a:custGeom>
              <a:avLst/>
              <a:gdLst/>
              <a:ahLst/>
              <a:cxnLst/>
              <a:rect l="l" t="t" r="r" b="b"/>
              <a:pathLst>
                <a:path w="1" h="96" extrusionOk="0">
                  <a:moveTo>
                    <a:pt x="0" y="96"/>
                  </a:moveTo>
                  <a:cubicBezTo>
                    <a:pt x="0" y="60"/>
                    <a:pt x="0" y="24"/>
                    <a:pt x="0" y="1"/>
                  </a:cubicBezTo>
                  <a:cubicBezTo>
                    <a:pt x="0" y="24"/>
                    <a:pt x="0" y="60"/>
                    <a:pt x="0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2"/>
            <p:cNvSpPr/>
            <p:nvPr/>
          </p:nvSpPr>
          <p:spPr>
            <a:xfrm>
              <a:off x="7146499" y="4561108"/>
              <a:ext cx="369984" cy="584128"/>
            </a:xfrm>
            <a:custGeom>
              <a:avLst/>
              <a:gdLst/>
              <a:ahLst/>
              <a:cxnLst/>
              <a:rect l="l" t="t" r="r" b="b"/>
              <a:pathLst>
                <a:path w="11562" h="18254" extrusionOk="0">
                  <a:moveTo>
                    <a:pt x="8585" y="1"/>
                  </a:moveTo>
                  <a:lnTo>
                    <a:pt x="1" y="2096"/>
                  </a:lnTo>
                  <a:lnTo>
                    <a:pt x="1906" y="18253"/>
                  </a:lnTo>
                  <a:lnTo>
                    <a:pt x="11562" y="18253"/>
                  </a:lnTo>
                  <a:lnTo>
                    <a:pt x="85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2"/>
            <p:cNvSpPr/>
            <p:nvPr/>
          </p:nvSpPr>
          <p:spPr>
            <a:xfrm>
              <a:off x="7146499" y="4561108"/>
              <a:ext cx="274752" cy="67104"/>
            </a:xfrm>
            <a:custGeom>
              <a:avLst/>
              <a:gdLst/>
              <a:ahLst/>
              <a:cxnLst/>
              <a:rect l="l" t="t" r="r" b="b"/>
              <a:pathLst>
                <a:path w="8586" h="2097" extrusionOk="0">
                  <a:moveTo>
                    <a:pt x="8585" y="1"/>
                  </a:moveTo>
                  <a:lnTo>
                    <a:pt x="1" y="20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7111843" y="4617492"/>
              <a:ext cx="62112" cy="527744"/>
            </a:xfrm>
            <a:custGeom>
              <a:avLst/>
              <a:gdLst/>
              <a:ahLst/>
              <a:cxnLst/>
              <a:rect l="l" t="t" r="r" b="b"/>
              <a:pathLst>
                <a:path w="1941" h="16492" extrusionOk="0">
                  <a:moveTo>
                    <a:pt x="0" y="1"/>
                  </a:moveTo>
                  <a:lnTo>
                    <a:pt x="1941" y="16491"/>
                  </a:lnTo>
                  <a:lnTo>
                    <a:pt x="1941" y="164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7111843" y="4600372"/>
              <a:ext cx="9920" cy="14112"/>
            </a:xfrm>
            <a:custGeom>
              <a:avLst/>
              <a:gdLst/>
              <a:ahLst/>
              <a:cxnLst/>
              <a:rect l="l" t="t" r="r" b="b"/>
              <a:pathLst>
                <a:path w="310" h="441" extrusionOk="0">
                  <a:moveTo>
                    <a:pt x="310" y="0"/>
                  </a:moveTo>
                  <a:cubicBezTo>
                    <a:pt x="131" y="83"/>
                    <a:pt x="12" y="250"/>
                    <a:pt x="0" y="441"/>
                  </a:cubicBezTo>
                  <a:cubicBezTo>
                    <a:pt x="12" y="250"/>
                    <a:pt x="131" y="83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7128227" y="4466644"/>
              <a:ext cx="1490880" cy="678592"/>
            </a:xfrm>
            <a:custGeom>
              <a:avLst/>
              <a:gdLst/>
              <a:ahLst/>
              <a:cxnLst/>
              <a:rect l="l" t="t" r="r" b="b"/>
              <a:pathLst>
                <a:path w="46590" h="21206" extrusionOk="0">
                  <a:moveTo>
                    <a:pt x="43625" y="0"/>
                  </a:moveTo>
                  <a:lnTo>
                    <a:pt x="9573" y="2322"/>
                  </a:lnTo>
                  <a:lnTo>
                    <a:pt x="0" y="4655"/>
                  </a:lnTo>
                  <a:lnTo>
                    <a:pt x="1953" y="21205"/>
                  </a:lnTo>
                  <a:lnTo>
                    <a:pt x="46589" y="21205"/>
                  </a:lnTo>
                  <a:lnTo>
                    <a:pt x="436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2"/>
            <p:cNvSpPr/>
            <p:nvPr/>
          </p:nvSpPr>
          <p:spPr>
            <a:xfrm>
              <a:off x="8002595" y="4855924"/>
              <a:ext cx="150528" cy="201760"/>
            </a:xfrm>
            <a:custGeom>
              <a:avLst/>
              <a:gdLst/>
              <a:ahLst/>
              <a:cxnLst/>
              <a:rect l="l" t="t" r="r" b="b"/>
              <a:pathLst>
                <a:path w="4704" h="6305" extrusionOk="0">
                  <a:moveTo>
                    <a:pt x="2124" y="0"/>
                  </a:moveTo>
                  <a:cubicBezTo>
                    <a:pt x="2056" y="0"/>
                    <a:pt x="1987" y="5"/>
                    <a:pt x="1918" y="15"/>
                  </a:cubicBezTo>
                  <a:cubicBezTo>
                    <a:pt x="751" y="182"/>
                    <a:pt x="1" y="1718"/>
                    <a:pt x="239" y="3444"/>
                  </a:cubicBezTo>
                  <a:cubicBezTo>
                    <a:pt x="463" y="5080"/>
                    <a:pt x="1488" y="6304"/>
                    <a:pt x="2581" y="6304"/>
                  </a:cubicBezTo>
                  <a:cubicBezTo>
                    <a:pt x="2649" y="6304"/>
                    <a:pt x="2718" y="6300"/>
                    <a:pt x="2787" y="6290"/>
                  </a:cubicBezTo>
                  <a:cubicBezTo>
                    <a:pt x="3954" y="6135"/>
                    <a:pt x="4704" y="4587"/>
                    <a:pt x="4466" y="2861"/>
                  </a:cubicBezTo>
                  <a:cubicBezTo>
                    <a:pt x="4242" y="1225"/>
                    <a:pt x="3216" y="0"/>
                    <a:pt x="2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2"/>
            <p:cNvSpPr/>
            <p:nvPr/>
          </p:nvSpPr>
          <p:spPr>
            <a:xfrm>
              <a:off x="7111843" y="4449844"/>
              <a:ext cx="1524032" cy="695392"/>
            </a:xfrm>
            <a:custGeom>
              <a:avLst/>
              <a:gdLst/>
              <a:ahLst/>
              <a:cxnLst/>
              <a:rect l="l" t="t" r="r" b="b"/>
              <a:pathLst>
                <a:path w="47626" h="21731" extrusionOk="0">
                  <a:moveTo>
                    <a:pt x="44124" y="1"/>
                  </a:moveTo>
                  <a:cubicBezTo>
                    <a:pt x="44116" y="1"/>
                    <a:pt x="44109" y="1"/>
                    <a:pt x="44101" y="1"/>
                  </a:cubicBezTo>
                  <a:lnTo>
                    <a:pt x="10049" y="2335"/>
                  </a:lnTo>
                  <a:cubicBezTo>
                    <a:pt x="10025" y="2335"/>
                    <a:pt x="9990" y="2335"/>
                    <a:pt x="9966" y="2347"/>
                  </a:cubicBezTo>
                  <a:lnTo>
                    <a:pt x="393" y="4668"/>
                  </a:lnTo>
                  <a:cubicBezTo>
                    <a:pt x="369" y="4680"/>
                    <a:pt x="334" y="4692"/>
                    <a:pt x="310" y="4704"/>
                  </a:cubicBezTo>
                  <a:cubicBezTo>
                    <a:pt x="131" y="4787"/>
                    <a:pt x="12" y="4954"/>
                    <a:pt x="0" y="5145"/>
                  </a:cubicBezTo>
                  <a:cubicBezTo>
                    <a:pt x="0" y="5168"/>
                    <a:pt x="0" y="5204"/>
                    <a:pt x="0" y="5240"/>
                  </a:cubicBezTo>
                  <a:lnTo>
                    <a:pt x="1941" y="21730"/>
                  </a:lnTo>
                  <a:lnTo>
                    <a:pt x="2989" y="21730"/>
                  </a:lnTo>
                  <a:lnTo>
                    <a:pt x="1084" y="5573"/>
                  </a:lnTo>
                  <a:lnTo>
                    <a:pt x="9668" y="3478"/>
                  </a:lnTo>
                  <a:lnTo>
                    <a:pt x="12645" y="21730"/>
                  </a:lnTo>
                  <a:lnTo>
                    <a:pt x="13692" y="21730"/>
                  </a:lnTo>
                  <a:lnTo>
                    <a:pt x="10692" y="3323"/>
                  </a:lnTo>
                  <a:lnTo>
                    <a:pt x="43684" y="1073"/>
                  </a:lnTo>
                  <a:lnTo>
                    <a:pt x="46589" y="21730"/>
                  </a:lnTo>
                  <a:lnTo>
                    <a:pt x="47625" y="21730"/>
                  </a:lnTo>
                  <a:lnTo>
                    <a:pt x="44649" y="454"/>
                  </a:lnTo>
                  <a:cubicBezTo>
                    <a:pt x="44614" y="188"/>
                    <a:pt x="44378" y="1"/>
                    <a:pt x="44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7490179" y="4980212"/>
              <a:ext cx="248800" cy="165024"/>
            </a:xfrm>
            <a:custGeom>
              <a:avLst/>
              <a:gdLst/>
              <a:ahLst/>
              <a:cxnLst/>
              <a:rect l="l" t="t" r="r" b="b"/>
              <a:pathLst>
                <a:path w="7775" h="5157" extrusionOk="0">
                  <a:moveTo>
                    <a:pt x="587" y="1"/>
                  </a:moveTo>
                  <a:cubicBezTo>
                    <a:pt x="483" y="1"/>
                    <a:pt x="378" y="31"/>
                    <a:pt x="286" y="96"/>
                  </a:cubicBezTo>
                  <a:cubicBezTo>
                    <a:pt x="60" y="263"/>
                    <a:pt x="0" y="584"/>
                    <a:pt x="167" y="822"/>
                  </a:cubicBezTo>
                  <a:cubicBezTo>
                    <a:pt x="238" y="906"/>
                    <a:pt x="1810" y="3096"/>
                    <a:pt x="5025" y="4966"/>
                  </a:cubicBezTo>
                  <a:cubicBezTo>
                    <a:pt x="5144" y="5025"/>
                    <a:pt x="5263" y="5097"/>
                    <a:pt x="5370" y="5156"/>
                  </a:cubicBezTo>
                  <a:lnTo>
                    <a:pt x="7775" y="5156"/>
                  </a:lnTo>
                  <a:cubicBezTo>
                    <a:pt x="6953" y="4823"/>
                    <a:pt x="6227" y="4454"/>
                    <a:pt x="5596" y="4096"/>
                  </a:cubicBezTo>
                  <a:cubicBezTo>
                    <a:pt x="2560" y="2346"/>
                    <a:pt x="1036" y="263"/>
                    <a:pt x="1012" y="215"/>
                  </a:cubicBezTo>
                  <a:cubicBezTo>
                    <a:pt x="910" y="77"/>
                    <a:pt x="750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8229699" y="4823796"/>
              <a:ext cx="364640" cy="321440"/>
            </a:xfrm>
            <a:custGeom>
              <a:avLst/>
              <a:gdLst/>
              <a:ahLst/>
              <a:cxnLst/>
              <a:rect l="l" t="t" r="r" b="b"/>
              <a:pathLst>
                <a:path w="11395" h="10045" extrusionOk="0">
                  <a:moveTo>
                    <a:pt x="10826" y="0"/>
                  </a:moveTo>
                  <a:cubicBezTo>
                    <a:pt x="10583" y="0"/>
                    <a:pt x="10366" y="190"/>
                    <a:pt x="10323" y="448"/>
                  </a:cubicBezTo>
                  <a:cubicBezTo>
                    <a:pt x="10323" y="460"/>
                    <a:pt x="10013" y="2472"/>
                    <a:pt x="8180" y="4746"/>
                  </a:cubicBezTo>
                  <a:cubicBezTo>
                    <a:pt x="6013" y="7448"/>
                    <a:pt x="2905" y="9068"/>
                    <a:pt x="0" y="10044"/>
                  </a:cubicBezTo>
                  <a:lnTo>
                    <a:pt x="2810" y="10044"/>
                  </a:lnTo>
                  <a:cubicBezTo>
                    <a:pt x="5096" y="8984"/>
                    <a:pt x="7334" y="7484"/>
                    <a:pt x="9037" y="5341"/>
                  </a:cubicBezTo>
                  <a:cubicBezTo>
                    <a:pt x="11013" y="2841"/>
                    <a:pt x="11335" y="674"/>
                    <a:pt x="11347" y="590"/>
                  </a:cubicBezTo>
                  <a:cubicBezTo>
                    <a:pt x="11394" y="305"/>
                    <a:pt x="11192" y="43"/>
                    <a:pt x="10906" y="7"/>
                  </a:cubicBezTo>
                  <a:cubicBezTo>
                    <a:pt x="10879" y="2"/>
                    <a:pt x="10852" y="0"/>
                    <a:pt x="10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42"/>
          <p:cNvGrpSpPr/>
          <p:nvPr/>
        </p:nvGrpSpPr>
        <p:grpSpPr>
          <a:xfrm>
            <a:off x="-16967" y="196180"/>
            <a:ext cx="5876874" cy="4586752"/>
            <a:chOff x="-16967" y="196180"/>
            <a:chExt cx="5876874" cy="4586752"/>
          </a:xfrm>
        </p:grpSpPr>
        <p:grpSp>
          <p:nvGrpSpPr>
            <p:cNvPr id="272" name="Google Shape;272;p42"/>
            <p:cNvGrpSpPr/>
            <p:nvPr/>
          </p:nvGrpSpPr>
          <p:grpSpPr>
            <a:xfrm>
              <a:off x="770083" y="196180"/>
              <a:ext cx="474752" cy="471616"/>
              <a:chOff x="770083" y="196180"/>
              <a:chExt cx="474752" cy="471616"/>
            </a:xfrm>
          </p:grpSpPr>
          <p:sp>
            <p:nvSpPr>
              <p:cNvPr id="273" name="Google Shape;273;p42"/>
              <p:cNvSpPr/>
              <p:nvPr/>
            </p:nvSpPr>
            <p:spPr>
              <a:xfrm>
                <a:off x="855427" y="280212"/>
                <a:ext cx="303680" cy="303680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490" extrusionOk="0">
                    <a:moveTo>
                      <a:pt x="4751" y="1072"/>
                    </a:moveTo>
                    <a:cubicBezTo>
                      <a:pt x="4989" y="1072"/>
                      <a:pt x="5180" y="1263"/>
                      <a:pt x="5180" y="1501"/>
                    </a:cubicBezTo>
                    <a:cubicBezTo>
                      <a:pt x="5180" y="1739"/>
                      <a:pt x="4989" y="1941"/>
                      <a:pt x="4751" y="1941"/>
                    </a:cubicBezTo>
                    <a:cubicBezTo>
                      <a:pt x="4513" y="1941"/>
                      <a:pt x="4311" y="1739"/>
                      <a:pt x="4311" y="1501"/>
                    </a:cubicBezTo>
                    <a:cubicBezTo>
                      <a:pt x="4311" y="1263"/>
                      <a:pt x="4513" y="1072"/>
                      <a:pt x="4751" y="1072"/>
                    </a:cubicBezTo>
                    <a:close/>
                    <a:moveTo>
                      <a:pt x="2453" y="2025"/>
                    </a:moveTo>
                    <a:cubicBezTo>
                      <a:pt x="2691" y="2025"/>
                      <a:pt x="2894" y="2215"/>
                      <a:pt x="2894" y="2453"/>
                    </a:cubicBezTo>
                    <a:cubicBezTo>
                      <a:pt x="2894" y="2691"/>
                      <a:pt x="2691" y="2882"/>
                      <a:pt x="2453" y="2882"/>
                    </a:cubicBezTo>
                    <a:cubicBezTo>
                      <a:pt x="2215" y="2882"/>
                      <a:pt x="2025" y="2691"/>
                      <a:pt x="2025" y="2453"/>
                    </a:cubicBezTo>
                    <a:cubicBezTo>
                      <a:pt x="2025" y="2215"/>
                      <a:pt x="2215" y="2025"/>
                      <a:pt x="2453" y="2025"/>
                    </a:cubicBezTo>
                    <a:close/>
                    <a:moveTo>
                      <a:pt x="7037" y="2025"/>
                    </a:moveTo>
                    <a:cubicBezTo>
                      <a:pt x="7275" y="2025"/>
                      <a:pt x="7466" y="2215"/>
                      <a:pt x="7466" y="2453"/>
                    </a:cubicBezTo>
                    <a:cubicBezTo>
                      <a:pt x="7466" y="2691"/>
                      <a:pt x="7275" y="2882"/>
                      <a:pt x="7037" y="2882"/>
                    </a:cubicBezTo>
                    <a:cubicBezTo>
                      <a:pt x="6799" y="2882"/>
                      <a:pt x="6609" y="2691"/>
                      <a:pt x="6609" y="2453"/>
                    </a:cubicBezTo>
                    <a:cubicBezTo>
                      <a:pt x="6609" y="2215"/>
                      <a:pt x="6799" y="2025"/>
                      <a:pt x="7037" y="2025"/>
                    </a:cubicBezTo>
                    <a:close/>
                    <a:moveTo>
                      <a:pt x="3823" y="3382"/>
                    </a:moveTo>
                    <a:cubicBezTo>
                      <a:pt x="4061" y="3382"/>
                      <a:pt x="4251" y="3584"/>
                      <a:pt x="4251" y="3822"/>
                    </a:cubicBezTo>
                    <a:cubicBezTo>
                      <a:pt x="4251" y="4060"/>
                      <a:pt x="4061" y="4251"/>
                      <a:pt x="3823" y="4251"/>
                    </a:cubicBezTo>
                    <a:cubicBezTo>
                      <a:pt x="3584" y="4251"/>
                      <a:pt x="3394" y="4060"/>
                      <a:pt x="3394" y="3822"/>
                    </a:cubicBezTo>
                    <a:cubicBezTo>
                      <a:pt x="3394" y="3584"/>
                      <a:pt x="3584" y="3382"/>
                      <a:pt x="3823" y="3382"/>
                    </a:cubicBezTo>
                    <a:close/>
                    <a:moveTo>
                      <a:pt x="5668" y="3382"/>
                    </a:moveTo>
                    <a:cubicBezTo>
                      <a:pt x="5906" y="3382"/>
                      <a:pt x="6109" y="3584"/>
                      <a:pt x="6109" y="3822"/>
                    </a:cubicBezTo>
                    <a:cubicBezTo>
                      <a:pt x="6109" y="4060"/>
                      <a:pt x="5906" y="4251"/>
                      <a:pt x="5668" y="4251"/>
                    </a:cubicBezTo>
                    <a:cubicBezTo>
                      <a:pt x="5430" y="4251"/>
                      <a:pt x="5239" y="4060"/>
                      <a:pt x="5239" y="3822"/>
                    </a:cubicBezTo>
                    <a:cubicBezTo>
                      <a:pt x="5239" y="3584"/>
                      <a:pt x="5430" y="3382"/>
                      <a:pt x="5668" y="3382"/>
                    </a:cubicBezTo>
                    <a:close/>
                    <a:moveTo>
                      <a:pt x="1513" y="4311"/>
                    </a:moveTo>
                    <a:cubicBezTo>
                      <a:pt x="1751" y="4311"/>
                      <a:pt x="1941" y="4501"/>
                      <a:pt x="1941" y="4739"/>
                    </a:cubicBezTo>
                    <a:cubicBezTo>
                      <a:pt x="1941" y="4977"/>
                      <a:pt x="1751" y="5180"/>
                      <a:pt x="1513" y="5180"/>
                    </a:cubicBezTo>
                    <a:cubicBezTo>
                      <a:pt x="1275" y="5180"/>
                      <a:pt x="1072" y="4977"/>
                      <a:pt x="1072" y="4739"/>
                    </a:cubicBezTo>
                    <a:cubicBezTo>
                      <a:pt x="1072" y="4501"/>
                      <a:pt x="1275" y="4311"/>
                      <a:pt x="1513" y="4311"/>
                    </a:cubicBezTo>
                    <a:close/>
                    <a:moveTo>
                      <a:pt x="7990" y="4311"/>
                    </a:moveTo>
                    <a:cubicBezTo>
                      <a:pt x="8228" y="4311"/>
                      <a:pt x="8418" y="4501"/>
                      <a:pt x="8418" y="4739"/>
                    </a:cubicBezTo>
                    <a:cubicBezTo>
                      <a:pt x="8418" y="4977"/>
                      <a:pt x="8228" y="5180"/>
                      <a:pt x="7990" y="5180"/>
                    </a:cubicBezTo>
                    <a:cubicBezTo>
                      <a:pt x="7752" y="5180"/>
                      <a:pt x="7549" y="4977"/>
                      <a:pt x="7549" y="4739"/>
                    </a:cubicBezTo>
                    <a:cubicBezTo>
                      <a:pt x="7549" y="4501"/>
                      <a:pt x="7752" y="4311"/>
                      <a:pt x="7990" y="4311"/>
                    </a:cubicBezTo>
                    <a:close/>
                    <a:moveTo>
                      <a:pt x="3823" y="5239"/>
                    </a:moveTo>
                    <a:cubicBezTo>
                      <a:pt x="4061" y="5239"/>
                      <a:pt x="4251" y="5430"/>
                      <a:pt x="4251" y="5668"/>
                    </a:cubicBezTo>
                    <a:cubicBezTo>
                      <a:pt x="4251" y="5906"/>
                      <a:pt x="4061" y="6096"/>
                      <a:pt x="3823" y="6096"/>
                    </a:cubicBezTo>
                    <a:cubicBezTo>
                      <a:pt x="3584" y="6096"/>
                      <a:pt x="3394" y="5906"/>
                      <a:pt x="3394" y="5668"/>
                    </a:cubicBezTo>
                    <a:cubicBezTo>
                      <a:pt x="3394" y="5430"/>
                      <a:pt x="3584" y="5239"/>
                      <a:pt x="3823" y="5239"/>
                    </a:cubicBezTo>
                    <a:close/>
                    <a:moveTo>
                      <a:pt x="5668" y="5239"/>
                    </a:moveTo>
                    <a:cubicBezTo>
                      <a:pt x="5906" y="5239"/>
                      <a:pt x="6109" y="5430"/>
                      <a:pt x="6109" y="5668"/>
                    </a:cubicBezTo>
                    <a:cubicBezTo>
                      <a:pt x="6109" y="5906"/>
                      <a:pt x="5906" y="6096"/>
                      <a:pt x="5668" y="6096"/>
                    </a:cubicBezTo>
                    <a:cubicBezTo>
                      <a:pt x="5430" y="6096"/>
                      <a:pt x="5239" y="5906"/>
                      <a:pt x="5239" y="5668"/>
                    </a:cubicBezTo>
                    <a:cubicBezTo>
                      <a:pt x="5239" y="5430"/>
                      <a:pt x="5430" y="5239"/>
                      <a:pt x="5668" y="5239"/>
                    </a:cubicBezTo>
                    <a:close/>
                    <a:moveTo>
                      <a:pt x="2453" y="6597"/>
                    </a:moveTo>
                    <a:cubicBezTo>
                      <a:pt x="2691" y="6597"/>
                      <a:pt x="2894" y="6799"/>
                      <a:pt x="2894" y="7037"/>
                    </a:cubicBezTo>
                    <a:cubicBezTo>
                      <a:pt x="2894" y="7275"/>
                      <a:pt x="2691" y="7466"/>
                      <a:pt x="2453" y="7466"/>
                    </a:cubicBezTo>
                    <a:cubicBezTo>
                      <a:pt x="2215" y="7466"/>
                      <a:pt x="2025" y="7275"/>
                      <a:pt x="2025" y="7037"/>
                    </a:cubicBezTo>
                    <a:cubicBezTo>
                      <a:pt x="2025" y="6799"/>
                      <a:pt x="2215" y="6597"/>
                      <a:pt x="2453" y="6597"/>
                    </a:cubicBezTo>
                    <a:close/>
                    <a:moveTo>
                      <a:pt x="7037" y="6597"/>
                    </a:moveTo>
                    <a:cubicBezTo>
                      <a:pt x="7275" y="6597"/>
                      <a:pt x="7466" y="6799"/>
                      <a:pt x="7466" y="7037"/>
                    </a:cubicBezTo>
                    <a:cubicBezTo>
                      <a:pt x="7466" y="7275"/>
                      <a:pt x="7275" y="7466"/>
                      <a:pt x="7037" y="7466"/>
                    </a:cubicBezTo>
                    <a:cubicBezTo>
                      <a:pt x="6799" y="7466"/>
                      <a:pt x="6609" y="7275"/>
                      <a:pt x="6609" y="7037"/>
                    </a:cubicBezTo>
                    <a:cubicBezTo>
                      <a:pt x="6609" y="6799"/>
                      <a:pt x="6799" y="6597"/>
                      <a:pt x="7037" y="6597"/>
                    </a:cubicBezTo>
                    <a:close/>
                    <a:moveTo>
                      <a:pt x="4751" y="7549"/>
                    </a:moveTo>
                    <a:cubicBezTo>
                      <a:pt x="4989" y="7549"/>
                      <a:pt x="5180" y="7739"/>
                      <a:pt x="5180" y="7978"/>
                    </a:cubicBezTo>
                    <a:cubicBezTo>
                      <a:pt x="5180" y="8216"/>
                      <a:pt x="4989" y="8418"/>
                      <a:pt x="4751" y="8418"/>
                    </a:cubicBezTo>
                    <a:cubicBezTo>
                      <a:pt x="4513" y="8418"/>
                      <a:pt x="4311" y="8216"/>
                      <a:pt x="4311" y="7978"/>
                    </a:cubicBezTo>
                    <a:cubicBezTo>
                      <a:pt x="4311" y="7739"/>
                      <a:pt x="4513" y="7549"/>
                      <a:pt x="4751" y="7549"/>
                    </a:cubicBezTo>
                    <a:close/>
                    <a:moveTo>
                      <a:pt x="4751" y="0"/>
                    </a:moveTo>
                    <a:cubicBezTo>
                      <a:pt x="2132" y="0"/>
                      <a:pt x="1" y="2132"/>
                      <a:pt x="1" y="4739"/>
                    </a:cubicBezTo>
                    <a:cubicBezTo>
                      <a:pt x="1" y="7358"/>
                      <a:pt x="2132" y="9490"/>
                      <a:pt x="4751" y="9490"/>
                    </a:cubicBezTo>
                    <a:cubicBezTo>
                      <a:pt x="7359" y="9490"/>
                      <a:pt x="9490" y="7358"/>
                      <a:pt x="9490" y="4739"/>
                    </a:cubicBezTo>
                    <a:cubicBezTo>
                      <a:pt x="9490" y="2132"/>
                      <a:pt x="7359" y="0"/>
                      <a:pt x="4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2"/>
              <p:cNvSpPr/>
              <p:nvPr/>
            </p:nvSpPr>
            <p:spPr>
              <a:xfrm>
                <a:off x="919043" y="196180"/>
                <a:ext cx="59872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79" extrusionOk="0">
                    <a:moveTo>
                      <a:pt x="1395" y="0"/>
                    </a:moveTo>
                    <a:cubicBezTo>
                      <a:pt x="1355" y="0"/>
                      <a:pt x="1315" y="6"/>
                      <a:pt x="1275" y="19"/>
                    </a:cubicBezTo>
                    <a:lnTo>
                      <a:pt x="370" y="257"/>
                    </a:lnTo>
                    <a:cubicBezTo>
                      <a:pt x="132" y="317"/>
                      <a:pt x="1" y="555"/>
                      <a:pt x="61" y="781"/>
                    </a:cubicBezTo>
                    <a:cubicBezTo>
                      <a:pt x="111" y="972"/>
                      <a:pt x="281" y="1104"/>
                      <a:pt x="483" y="1104"/>
                    </a:cubicBezTo>
                    <a:cubicBezTo>
                      <a:pt x="520" y="1104"/>
                      <a:pt x="558" y="1100"/>
                      <a:pt x="596" y="1091"/>
                    </a:cubicBezTo>
                    <a:lnTo>
                      <a:pt x="632" y="1079"/>
                    </a:lnTo>
                    <a:lnTo>
                      <a:pt x="894" y="2079"/>
                    </a:lnTo>
                    <a:cubicBezTo>
                      <a:pt x="1168" y="1984"/>
                      <a:pt x="1442" y="1912"/>
                      <a:pt x="1727" y="1853"/>
                    </a:cubicBezTo>
                    <a:lnTo>
                      <a:pt x="1465" y="852"/>
                    </a:lnTo>
                    <a:lnTo>
                      <a:pt x="1501" y="852"/>
                    </a:lnTo>
                    <a:cubicBezTo>
                      <a:pt x="1727" y="781"/>
                      <a:pt x="1870" y="555"/>
                      <a:pt x="1799" y="317"/>
                    </a:cubicBezTo>
                    <a:cubicBezTo>
                      <a:pt x="1750" y="130"/>
                      <a:pt x="1580" y="0"/>
                      <a:pt x="13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2"/>
              <p:cNvSpPr/>
              <p:nvPr/>
            </p:nvSpPr>
            <p:spPr>
              <a:xfrm>
                <a:off x="821891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138" y="0"/>
                    </a:moveTo>
                    <a:cubicBezTo>
                      <a:pt x="1028" y="0"/>
                      <a:pt x="918" y="45"/>
                      <a:pt x="834" y="134"/>
                    </a:cubicBezTo>
                    <a:lnTo>
                      <a:pt x="168" y="801"/>
                    </a:lnTo>
                    <a:cubicBezTo>
                      <a:pt x="1" y="968"/>
                      <a:pt x="1" y="1242"/>
                      <a:pt x="168" y="1408"/>
                    </a:cubicBezTo>
                    <a:cubicBezTo>
                      <a:pt x="251" y="1492"/>
                      <a:pt x="361" y="1533"/>
                      <a:pt x="471" y="1533"/>
                    </a:cubicBezTo>
                    <a:cubicBezTo>
                      <a:pt x="581" y="1533"/>
                      <a:pt x="691" y="1492"/>
                      <a:pt x="775" y="1408"/>
                    </a:cubicBezTo>
                    <a:lnTo>
                      <a:pt x="811" y="1385"/>
                    </a:lnTo>
                    <a:lnTo>
                      <a:pt x="1537" y="2111"/>
                    </a:lnTo>
                    <a:cubicBezTo>
                      <a:pt x="1727" y="1897"/>
                      <a:pt x="1930" y="1694"/>
                      <a:pt x="2156" y="1504"/>
                    </a:cubicBezTo>
                    <a:lnTo>
                      <a:pt x="1418" y="765"/>
                    </a:lnTo>
                    <a:lnTo>
                      <a:pt x="1442" y="742"/>
                    </a:lnTo>
                    <a:cubicBezTo>
                      <a:pt x="1608" y="575"/>
                      <a:pt x="1608" y="301"/>
                      <a:pt x="1442" y="134"/>
                    </a:cubicBezTo>
                    <a:cubicBezTo>
                      <a:pt x="1358" y="45"/>
                      <a:pt x="1248" y="0"/>
                      <a:pt x="1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2"/>
              <p:cNvSpPr/>
              <p:nvPr/>
            </p:nvSpPr>
            <p:spPr>
              <a:xfrm>
                <a:off x="770083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719" y="1"/>
                    </a:moveTo>
                    <a:cubicBezTo>
                      <a:pt x="526" y="1"/>
                      <a:pt x="358" y="124"/>
                      <a:pt x="298" y="313"/>
                    </a:cubicBezTo>
                    <a:lnTo>
                      <a:pt x="60" y="1230"/>
                    </a:lnTo>
                    <a:cubicBezTo>
                      <a:pt x="1" y="1456"/>
                      <a:pt x="132" y="1694"/>
                      <a:pt x="370" y="1754"/>
                    </a:cubicBezTo>
                    <a:cubicBezTo>
                      <a:pt x="404" y="1763"/>
                      <a:pt x="440" y="1768"/>
                      <a:pt x="476" y="1768"/>
                    </a:cubicBezTo>
                    <a:cubicBezTo>
                      <a:pt x="660" y="1768"/>
                      <a:pt x="844" y="1644"/>
                      <a:pt x="894" y="1444"/>
                    </a:cubicBezTo>
                    <a:lnTo>
                      <a:pt x="906" y="1408"/>
                    </a:lnTo>
                    <a:lnTo>
                      <a:pt x="1906" y="1682"/>
                    </a:lnTo>
                    <a:cubicBezTo>
                      <a:pt x="1953" y="1396"/>
                      <a:pt x="2037" y="1111"/>
                      <a:pt x="2132" y="849"/>
                    </a:cubicBezTo>
                    <a:lnTo>
                      <a:pt x="1132" y="575"/>
                    </a:lnTo>
                    <a:lnTo>
                      <a:pt x="1132" y="539"/>
                    </a:lnTo>
                    <a:cubicBezTo>
                      <a:pt x="1203" y="313"/>
                      <a:pt x="1060" y="75"/>
                      <a:pt x="834" y="15"/>
                    </a:cubicBezTo>
                    <a:cubicBezTo>
                      <a:pt x="795" y="6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2"/>
              <p:cNvSpPr/>
              <p:nvPr/>
            </p:nvSpPr>
            <p:spPr>
              <a:xfrm>
                <a:off x="770083" y="462100"/>
                <a:ext cx="68224" cy="5673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73" extrusionOk="0">
                    <a:moveTo>
                      <a:pt x="491" y="0"/>
                    </a:moveTo>
                    <a:cubicBezTo>
                      <a:pt x="450" y="0"/>
                      <a:pt x="409" y="6"/>
                      <a:pt x="370" y="20"/>
                    </a:cubicBezTo>
                    <a:cubicBezTo>
                      <a:pt x="132" y="79"/>
                      <a:pt x="1" y="317"/>
                      <a:pt x="60" y="543"/>
                    </a:cubicBezTo>
                    <a:lnTo>
                      <a:pt x="298" y="1448"/>
                    </a:lnTo>
                    <a:cubicBezTo>
                      <a:pt x="358" y="1648"/>
                      <a:pt x="527" y="1772"/>
                      <a:pt x="720" y="1772"/>
                    </a:cubicBezTo>
                    <a:cubicBezTo>
                      <a:pt x="757" y="1772"/>
                      <a:pt x="795" y="1767"/>
                      <a:pt x="834" y="1758"/>
                    </a:cubicBezTo>
                    <a:cubicBezTo>
                      <a:pt x="1060" y="1698"/>
                      <a:pt x="1203" y="1460"/>
                      <a:pt x="1132" y="1222"/>
                    </a:cubicBezTo>
                    <a:lnTo>
                      <a:pt x="1132" y="1186"/>
                    </a:lnTo>
                    <a:lnTo>
                      <a:pt x="2132" y="924"/>
                    </a:lnTo>
                    <a:cubicBezTo>
                      <a:pt x="2037" y="651"/>
                      <a:pt x="1953" y="377"/>
                      <a:pt x="1906" y="91"/>
                    </a:cubicBezTo>
                    <a:lnTo>
                      <a:pt x="906" y="353"/>
                    </a:lnTo>
                    <a:lnTo>
                      <a:pt x="894" y="317"/>
                    </a:lnTo>
                    <a:cubicBezTo>
                      <a:pt x="845" y="123"/>
                      <a:pt x="670" y="0"/>
                      <a:pt x="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2"/>
              <p:cNvSpPr/>
              <p:nvPr/>
            </p:nvSpPr>
            <p:spPr>
              <a:xfrm>
                <a:off x="821891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1537" y="0"/>
                    </a:moveTo>
                    <a:lnTo>
                      <a:pt x="811" y="739"/>
                    </a:lnTo>
                    <a:lnTo>
                      <a:pt x="775" y="715"/>
                    </a:lnTo>
                    <a:cubicBezTo>
                      <a:pt x="691" y="631"/>
                      <a:pt x="581" y="590"/>
                      <a:pt x="471" y="590"/>
                    </a:cubicBezTo>
                    <a:cubicBezTo>
                      <a:pt x="361" y="590"/>
                      <a:pt x="251" y="631"/>
                      <a:pt x="168" y="715"/>
                    </a:cubicBezTo>
                    <a:cubicBezTo>
                      <a:pt x="1" y="881"/>
                      <a:pt x="1" y="1155"/>
                      <a:pt x="168" y="1322"/>
                    </a:cubicBezTo>
                    <a:lnTo>
                      <a:pt x="834" y="1989"/>
                    </a:lnTo>
                    <a:cubicBezTo>
                      <a:pt x="918" y="2072"/>
                      <a:pt x="1028" y="2114"/>
                      <a:pt x="1138" y="2114"/>
                    </a:cubicBezTo>
                    <a:cubicBezTo>
                      <a:pt x="1248" y="2114"/>
                      <a:pt x="1358" y="2072"/>
                      <a:pt x="1442" y="1989"/>
                    </a:cubicBezTo>
                    <a:cubicBezTo>
                      <a:pt x="1608" y="1822"/>
                      <a:pt x="1608" y="1548"/>
                      <a:pt x="1442" y="1382"/>
                    </a:cubicBezTo>
                    <a:lnTo>
                      <a:pt x="1418" y="1346"/>
                    </a:lnTo>
                    <a:lnTo>
                      <a:pt x="2156" y="620"/>
                    </a:lnTo>
                    <a:cubicBezTo>
                      <a:pt x="1930" y="429"/>
                      <a:pt x="1727" y="227"/>
                      <a:pt x="1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2"/>
              <p:cNvSpPr/>
              <p:nvPr/>
            </p:nvSpPr>
            <p:spPr>
              <a:xfrm>
                <a:off x="919043" y="601012"/>
                <a:ext cx="59872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87" extrusionOk="0">
                    <a:moveTo>
                      <a:pt x="894" y="0"/>
                    </a:moveTo>
                    <a:lnTo>
                      <a:pt x="632" y="1001"/>
                    </a:lnTo>
                    <a:lnTo>
                      <a:pt x="596" y="1001"/>
                    </a:lnTo>
                    <a:cubicBezTo>
                      <a:pt x="554" y="989"/>
                      <a:pt x="513" y="983"/>
                      <a:pt x="473" y="983"/>
                    </a:cubicBezTo>
                    <a:cubicBezTo>
                      <a:pt x="275" y="983"/>
                      <a:pt x="110" y="1120"/>
                      <a:pt x="61" y="1298"/>
                    </a:cubicBezTo>
                    <a:cubicBezTo>
                      <a:pt x="1" y="1536"/>
                      <a:pt x="132" y="1763"/>
                      <a:pt x="370" y="1834"/>
                    </a:cubicBezTo>
                    <a:lnTo>
                      <a:pt x="1275" y="2072"/>
                    </a:lnTo>
                    <a:cubicBezTo>
                      <a:pt x="1312" y="2082"/>
                      <a:pt x="1349" y="2086"/>
                      <a:pt x="1385" y="2086"/>
                    </a:cubicBezTo>
                    <a:cubicBezTo>
                      <a:pt x="1574" y="2086"/>
                      <a:pt x="1749" y="1962"/>
                      <a:pt x="1799" y="1763"/>
                    </a:cubicBezTo>
                    <a:cubicBezTo>
                      <a:pt x="1870" y="1536"/>
                      <a:pt x="1727" y="1298"/>
                      <a:pt x="1501" y="1239"/>
                    </a:cubicBezTo>
                    <a:lnTo>
                      <a:pt x="1465" y="1227"/>
                    </a:lnTo>
                    <a:lnTo>
                      <a:pt x="1727" y="227"/>
                    </a:lnTo>
                    <a:cubicBezTo>
                      <a:pt x="1442" y="179"/>
                      <a:pt x="1168" y="96"/>
                      <a:pt x="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2"/>
              <p:cNvSpPr/>
              <p:nvPr/>
            </p:nvSpPr>
            <p:spPr>
              <a:xfrm>
                <a:off x="1036035" y="601012"/>
                <a:ext cx="59456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87" extrusionOk="0">
                    <a:moveTo>
                      <a:pt x="965" y="0"/>
                    </a:moveTo>
                    <a:cubicBezTo>
                      <a:pt x="703" y="96"/>
                      <a:pt x="417" y="179"/>
                      <a:pt x="131" y="227"/>
                    </a:cubicBezTo>
                    <a:lnTo>
                      <a:pt x="405" y="1227"/>
                    </a:lnTo>
                    <a:lnTo>
                      <a:pt x="369" y="1239"/>
                    </a:lnTo>
                    <a:cubicBezTo>
                      <a:pt x="131" y="1298"/>
                      <a:pt x="0" y="1536"/>
                      <a:pt x="60" y="1763"/>
                    </a:cubicBezTo>
                    <a:cubicBezTo>
                      <a:pt x="110" y="1962"/>
                      <a:pt x="285" y="2086"/>
                      <a:pt x="474" y="2086"/>
                    </a:cubicBezTo>
                    <a:cubicBezTo>
                      <a:pt x="510" y="2086"/>
                      <a:pt x="547" y="2082"/>
                      <a:pt x="584" y="2072"/>
                    </a:cubicBezTo>
                    <a:lnTo>
                      <a:pt x="1500" y="1834"/>
                    </a:lnTo>
                    <a:cubicBezTo>
                      <a:pt x="1727" y="1763"/>
                      <a:pt x="1858" y="1536"/>
                      <a:pt x="1798" y="1298"/>
                    </a:cubicBezTo>
                    <a:cubicBezTo>
                      <a:pt x="1749" y="1120"/>
                      <a:pt x="1584" y="983"/>
                      <a:pt x="1393" y="983"/>
                    </a:cubicBezTo>
                    <a:cubicBezTo>
                      <a:pt x="1354" y="983"/>
                      <a:pt x="1314" y="989"/>
                      <a:pt x="1274" y="1001"/>
                    </a:cubicBezTo>
                    <a:lnTo>
                      <a:pt x="1238" y="1001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2"/>
              <p:cNvSpPr/>
              <p:nvPr/>
            </p:nvSpPr>
            <p:spPr>
              <a:xfrm>
                <a:off x="1124035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608" y="0"/>
                    </a:moveTo>
                    <a:cubicBezTo>
                      <a:pt x="417" y="227"/>
                      <a:pt x="215" y="429"/>
                      <a:pt x="1" y="620"/>
                    </a:cubicBezTo>
                    <a:lnTo>
                      <a:pt x="727" y="1346"/>
                    </a:lnTo>
                    <a:lnTo>
                      <a:pt x="703" y="1382"/>
                    </a:lnTo>
                    <a:cubicBezTo>
                      <a:pt x="536" y="1548"/>
                      <a:pt x="536" y="1822"/>
                      <a:pt x="703" y="1989"/>
                    </a:cubicBezTo>
                    <a:cubicBezTo>
                      <a:pt x="786" y="2072"/>
                      <a:pt x="896" y="2114"/>
                      <a:pt x="1007" y="2114"/>
                    </a:cubicBezTo>
                    <a:cubicBezTo>
                      <a:pt x="1117" y="2114"/>
                      <a:pt x="1227" y="2072"/>
                      <a:pt x="1310" y="1989"/>
                    </a:cubicBezTo>
                    <a:lnTo>
                      <a:pt x="1977" y="1322"/>
                    </a:lnTo>
                    <a:cubicBezTo>
                      <a:pt x="2156" y="1155"/>
                      <a:pt x="2156" y="881"/>
                      <a:pt x="1977" y="715"/>
                    </a:cubicBezTo>
                    <a:cubicBezTo>
                      <a:pt x="1894" y="631"/>
                      <a:pt x="1783" y="590"/>
                      <a:pt x="1673" y="590"/>
                    </a:cubicBezTo>
                    <a:cubicBezTo>
                      <a:pt x="1563" y="590"/>
                      <a:pt x="1453" y="631"/>
                      <a:pt x="1370" y="715"/>
                    </a:cubicBezTo>
                    <a:lnTo>
                      <a:pt x="1346" y="739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2"/>
              <p:cNvSpPr/>
              <p:nvPr/>
            </p:nvSpPr>
            <p:spPr>
              <a:xfrm>
                <a:off x="1176611" y="461876"/>
                <a:ext cx="68224" cy="5696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80" extrusionOk="0">
                    <a:moveTo>
                      <a:pt x="1653" y="0"/>
                    </a:moveTo>
                    <a:cubicBezTo>
                      <a:pt x="1464" y="0"/>
                      <a:pt x="1287" y="125"/>
                      <a:pt x="1227" y="324"/>
                    </a:cubicBezTo>
                    <a:lnTo>
                      <a:pt x="1227" y="360"/>
                    </a:lnTo>
                    <a:lnTo>
                      <a:pt x="227" y="98"/>
                    </a:lnTo>
                    <a:cubicBezTo>
                      <a:pt x="167" y="384"/>
                      <a:pt x="96" y="658"/>
                      <a:pt x="1" y="931"/>
                    </a:cubicBezTo>
                    <a:lnTo>
                      <a:pt x="1001" y="1193"/>
                    </a:lnTo>
                    <a:lnTo>
                      <a:pt x="989" y="1229"/>
                    </a:lnTo>
                    <a:cubicBezTo>
                      <a:pt x="929" y="1467"/>
                      <a:pt x="1060" y="1705"/>
                      <a:pt x="1298" y="1765"/>
                    </a:cubicBezTo>
                    <a:cubicBezTo>
                      <a:pt x="1335" y="1774"/>
                      <a:pt x="1372" y="1779"/>
                      <a:pt x="1408" y="1779"/>
                    </a:cubicBezTo>
                    <a:cubicBezTo>
                      <a:pt x="1597" y="1779"/>
                      <a:pt x="1772" y="1655"/>
                      <a:pt x="1822" y="1455"/>
                    </a:cubicBezTo>
                    <a:lnTo>
                      <a:pt x="2060" y="550"/>
                    </a:lnTo>
                    <a:cubicBezTo>
                      <a:pt x="2132" y="324"/>
                      <a:pt x="1989" y="86"/>
                      <a:pt x="1763" y="15"/>
                    </a:cubicBezTo>
                    <a:cubicBezTo>
                      <a:pt x="1726" y="5"/>
                      <a:pt x="1689" y="0"/>
                      <a:pt x="1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2"/>
              <p:cNvSpPr/>
              <p:nvPr/>
            </p:nvSpPr>
            <p:spPr>
              <a:xfrm>
                <a:off x="1176611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1409" y="1"/>
                    </a:moveTo>
                    <a:cubicBezTo>
                      <a:pt x="1372" y="1"/>
                      <a:pt x="1335" y="6"/>
                      <a:pt x="1298" y="15"/>
                    </a:cubicBezTo>
                    <a:cubicBezTo>
                      <a:pt x="1060" y="75"/>
                      <a:pt x="929" y="313"/>
                      <a:pt x="989" y="539"/>
                    </a:cubicBezTo>
                    <a:lnTo>
                      <a:pt x="1001" y="575"/>
                    </a:lnTo>
                    <a:lnTo>
                      <a:pt x="1" y="849"/>
                    </a:lnTo>
                    <a:cubicBezTo>
                      <a:pt x="96" y="1111"/>
                      <a:pt x="167" y="1396"/>
                      <a:pt x="227" y="1682"/>
                    </a:cubicBezTo>
                    <a:lnTo>
                      <a:pt x="1227" y="1408"/>
                    </a:lnTo>
                    <a:lnTo>
                      <a:pt x="1227" y="1444"/>
                    </a:lnTo>
                    <a:cubicBezTo>
                      <a:pt x="1287" y="1644"/>
                      <a:pt x="1464" y="1768"/>
                      <a:pt x="1653" y="1768"/>
                    </a:cubicBezTo>
                    <a:cubicBezTo>
                      <a:pt x="1689" y="1768"/>
                      <a:pt x="1726" y="1763"/>
                      <a:pt x="1763" y="1754"/>
                    </a:cubicBezTo>
                    <a:cubicBezTo>
                      <a:pt x="1989" y="1694"/>
                      <a:pt x="2132" y="1456"/>
                      <a:pt x="2060" y="1230"/>
                    </a:cubicBezTo>
                    <a:lnTo>
                      <a:pt x="1822" y="313"/>
                    </a:lnTo>
                    <a:cubicBezTo>
                      <a:pt x="1772" y="124"/>
                      <a:pt x="1597" y="1"/>
                      <a:pt x="14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2"/>
              <p:cNvSpPr/>
              <p:nvPr/>
            </p:nvSpPr>
            <p:spPr>
              <a:xfrm>
                <a:off x="1124035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007" y="0"/>
                    </a:moveTo>
                    <a:cubicBezTo>
                      <a:pt x="896" y="0"/>
                      <a:pt x="786" y="45"/>
                      <a:pt x="703" y="134"/>
                    </a:cubicBezTo>
                    <a:cubicBezTo>
                      <a:pt x="536" y="301"/>
                      <a:pt x="536" y="575"/>
                      <a:pt x="703" y="742"/>
                    </a:cubicBezTo>
                    <a:lnTo>
                      <a:pt x="727" y="765"/>
                    </a:lnTo>
                    <a:lnTo>
                      <a:pt x="1" y="1504"/>
                    </a:lnTo>
                    <a:cubicBezTo>
                      <a:pt x="215" y="1694"/>
                      <a:pt x="417" y="1897"/>
                      <a:pt x="608" y="2111"/>
                    </a:cubicBezTo>
                    <a:lnTo>
                      <a:pt x="1346" y="1385"/>
                    </a:lnTo>
                    <a:lnTo>
                      <a:pt x="1370" y="1408"/>
                    </a:lnTo>
                    <a:cubicBezTo>
                      <a:pt x="1453" y="1492"/>
                      <a:pt x="1563" y="1533"/>
                      <a:pt x="1673" y="1533"/>
                    </a:cubicBezTo>
                    <a:cubicBezTo>
                      <a:pt x="1783" y="1533"/>
                      <a:pt x="1894" y="1492"/>
                      <a:pt x="1977" y="1408"/>
                    </a:cubicBezTo>
                    <a:cubicBezTo>
                      <a:pt x="2156" y="1242"/>
                      <a:pt x="2156" y="968"/>
                      <a:pt x="1977" y="801"/>
                    </a:cubicBezTo>
                    <a:lnTo>
                      <a:pt x="1310" y="134"/>
                    </a:lnTo>
                    <a:cubicBezTo>
                      <a:pt x="1227" y="45"/>
                      <a:pt x="1117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2"/>
              <p:cNvSpPr/>
              <p:nvPr/>
            </p:nvSpPr>
            <p:spPr>
              <a:xfrm>
                <a:off x="1036035" y="196180"/>
                <a:ext cx="59456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79" extrusionOk="0">
                    <a:moveTo>
                      <a:pt x="464" y="0"/>
                    </a:moveTo>
                    <a:cubicBezTo>
                      <a:pt x="279" y="0"/>
                      <a:pt x="109" y="130"/>
                      <a:pt x="60" y="317"/>
                    </a:cubicBezTo>
                    <a:cubicBezTo>
                      <a:pt x="0" y="555"/>
                      <a:pt x="131" y="781"/>
                      <a:pt x="369" y="852"/>
                    </a:cubicBezTo>
                    <a:lnTo>
                      <a:pt x="405" y="852"/>
                    </a:lnTo>
                    <a:lnTo>
                      <a:pt x="131" y="1853"/>
                    </a:lnTo>
                    <a:cubicBezTo>
                      <a:pt x="417" y="1912"/>
                      <a:pt x="703" y="1984"/>
                      <a:pt x="965" y="2079"/>
                    </a:cubicBezTo>
                    <a:lnTo>
                      <a:pt x="1238" y="1079"/>
                    </a:lnTo>
                    <a:lnTo>
                      <a:pt x="1274" y="1091"/>
                    </a:lnTo>
                    <a:cubicBezTo>
                      <a:pt x="1311" y="1100"/>
                      <a:pt x="1347" y="1104"/>
                      <a:pt x="1383" y="1104"/>
                    </a:cubicBezTo>
                    <a:cubicBezTo>
                      <a:pt x="1578" y="1104"/>
                      <a:pt x="1748" y="972"/>
                      <a:pt x="1798" y="781"/>
                    </a:cubicBezTo>
                    <a:cubicBezTo>
                      <a:pt x="1858" y="555"/>
                      <a:pt x="1727" y="317"/>
                      <a:pt x="1500" y="257"/>
                    </a:cubicBezTo>
                    <a:lnTo>
                      <a:pt x="584" y="19"/>
                    </a:lnTo>
                    <a:cubicBezTo>
                      <a:pt x="544" y="6"/>
                      <a:pt x="504" y="0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" name="Google Shape;286;p42"/>
            <p:cNvGrpSpPr/>
            <p:nvPr/>
          </p:nvGrpSpPr>
          <p:grpSpPr>
            <a:xfrm>
              <a:off x="5007203" y="3935444"/>
              <a:ext cx="852704" cy="847488"/>
              <a:chOff x="5007203" y="3935444"/>
              <a:chExt cx="852704" cy="847488"/>
            </a:xfrm>
          </p:grpSpPr>
          <p:sp>
            <p:nvSpPr>
              <p:cNvPr id="287" name="Google Shape;287;p42"/>
              <p:cNvSpPr/>
              <p:nvPr/>
            </p:nvSpPr>
            <p:spPr>
              <a:xfrm>
                <a:off x="5160739" y="4086388"/>
                <a:ext cx="545600" cy="5456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1" extrusionOk="0">
                    <a:moveTo>
                      <a:pt x="8525" y="1929"/>
                    </a:moveTo>
                    <a:cubicBezTo>
                      <a:pt x="8954" y="1929"/>
                      <a:pt x="9299" y="2275"/>
                      <a:pt x="9299" y="2703"/>
                    </a:cubicBezTo>
                    <a:cubicBezTo>
                      <a:pt x="9299" y="3132"/>
                      <a:pt x="8954" y="3489"/>
                      <a:pt x="8525" y="3489"/>
                    </a:cubicBezTo>
                    <a:cubicBezTo>
                      <a:pt x="8097" y="3489"/>
                      <a:pt x="7751" y="3132"/>
                      <a:pt x="7751" y="2703"/>
                    </a:cubicBezTo>
                    <a:cubicBezTo>
                      <a:pt x="7751" y="2275"/>
                      <a:pt x="8097" y="1929"/>
                      <a:pt x="8525" y="1929"/>
                    </a:cubicBezTo>
                    <a:close/>
                    <a:moveTo>
                      <a:pt x="4406" y="3632"/>
                    </a:moveTo>
                    <a:cubicBezTo>
                      <a:pt x="4834" y="3632"/>
                      <a:pt x="5191" y="3989"/>
                      <a:pt x="5191" y="4418"/>
                    </a:cubicBezTo>
                    <a:cubicBezTo>
                      <a:pt x="5191" y="4846"/>
                      <a:pt x="4834" y="5192"/>
                      <a:pt x="4406" y="5192"/>
                    </a:cubicBezTo>
                    <a:cubicBezTo>
                      <a:pt x="3977" y="5192"/>
                      <a:pt x="3632" y="4846"/>
                      <a:pt x="3632" y="4418"/>
                    </a:cubicBezTo>
                    <a:cubicBezTo>
                      <a:pt x="3632" y="3989"/>
                      <a:pt x="3977" y="3632"/>
                      <a:pt x="4406" y="3632"/>
                    </a:cubicBezTo>
                    <a:close/>
                    <a:moveTo>
                      <a:pt x="12633" y="3632"/>
                    </a:moveTo>
                    <a:cubicBezTo>
                      <a:pt x="13061" y="3632"/>
                      <a:pt x="13419" y="3989"/>
                      <a:pt x="13419" y="4418"/>
                    </a:cubicBezTo>
                    <a:cubicBezTo>
                      <a:pt x="13419" y="4846"/>
                      <a:pt x="13061" y="5192"/>
                      <a:pt x="12633" y="5192"/>
                    </a:cubicBezTo>
                    <a:cubicBezTo>
                      <a:pt x="12204" y="5192"/>
                      <a:pt x="11859" y="4846"/>
                      <a:pt x="11859" y="4418"/>
                    </a:cubicBezTo>
                    <a:cubicBezTo>
                      <a:pt x="11859" y="3989"/>
                      <a:pt x="12204" y="3632"/>
                      <a:pt x="12633" y="3632"/>
                    </a:cubicBezTo>
                    <a:close/>
                    <a:moveTo>
                      <a:pt x="6858" y="6085"/>
                    </a:moveTo>
                    <a:cubicBezTo>
                      <a:pt x="7287" y="6085"/>
                      <a:pt x="7632" y="6430"/>
                      <a:pt x="7632" y="6859"/>
                    </a:cubicBezTo>
                    <a:cubicBezTo>
                      <a:pt x="7632" y="7287"/>
                      <a:pt x="7287" y="7644"/>
                      <a:pt x="6858" y="7644"/>
                    </a:cubicBezTo>
                    <a:cubicBezTo>
                      <a:pt x="6430" y="7644"/>
                      <a:pt x="6084" y="7287"/>
                      <a:pt x="6084" y="6859"/>
                    </a:cubicBezTo>
                    <a:cubicBezTo>
                      <a:pt x="6084" y="6430"/>
                      <a:pt x="6430" y="6085"/>
                      <a:pt x="6858" y="6085"/>
                    </a:cubicBezTo>
                    <a:close/>
                    <a:moveTo>
                      <a:pt x="10180" y="6085"/>
                    </a:moveTo>
                    <a:cubicBezTo>
                      <a:pt x="10609" y="6085"/>
                      <a:pt x="10966" y="6430"/>
                      <a:pt x="10966" y="6859"/>
                    </a:cubicBezTo>
                    <a:cubicBezTo>
                      <a:pt x="10966" y="7287"/>
                      <a:pt x="10609" y="7644"/>
                      <a:pt x="10180" y="7644"/>
                    </a:cubicBezTo>
                    <a:cubicBezTo>
                      <a:pt x="9751" y="7644"/>
                      <a:pt x="9406" y="7287"/>
                      <a:pt x="9406" y="6859"/>
                    </a:cubicBezTo>
                    <a:cubicBezTo>
                      <a:pt x="9406" y="6430"/>
                      <a:pt x="9751" y="6085"/>
                      <a:pt x="10180" y="6085"/>
                    </a:cubicBezTo>
                    <a:close/>
                    <a:moveTo>
                      <a:pt x="2703" y="7752"/>
                    </a:moveTo>
                    <a:cubicBezTo>
                      <a:pt x="3132" y="7752"/>
                      <a:pt x="3477" y="8097"/>
                      <a:pt x="3477" y="8525"/>
                    </a:cubicBezTo>
                    <a:cubicBezTo>
                      <a:pt x="3477" y="8954"/>
                      <a:pt x="3132" y="9299"/>
                      <a:pt x="2703" y="9299"/>
                    </a:cubicBezTo>
                    <a:cubicBezTo>
                      <a:pt x="2274" y="9299"/>
                      <a:pt x="1929" y="8954"/>
                      <a:pt x="1929" y="8525"/>
                    </a:cubicBezTo>
                    <a:cubicBezTo>
                      <a:pt x="1929" y="8097"/>
                      <a:pt x="2274" y="7752"/>
                      <a:pt x="2703" y="7752"/>
                    </a:cubicBezTo>
                    <a:close/>
                    <a:moveTo>
                      <a:pt x="14335" y="7752"/>
                    </a:moveTo>
                    <a:cubicBezTo>
                      <a:pt x="14764" y="7752"/>
                      <a:pt x="15121" y="8097"/>
                      <a:pt x="15121" y="8525"/>
                    </a:cubicBezTo>
                    <a:cubicBezTo>
                      <a:pt x="15121" y="8954"/>
                      <a:pt x="14764" y="9299"/>
                      <a:pt x="14335" y="9299"/>
                    </a:cubicBezTo>
                    <a:cubicBezTo>
                      <a:pt x="13919" y="9299"/>
                      <a:pt x="13561" y="8954"/>
                      <a:pt x="13561" y="8525"/>
                    </a:cubicBezTo>
                    <a:cubicBezTo>
                      <a:pt x="13561" y="8097"/>
                      <a:pt x="13919" y="7752"/>
                      <a:pt x="14335" y="7752"/>
                    </a:cubicBezTo>
                    <a:close/>
                    <a:moveTo>
                      <a:pt x="6858" y="9418"/>
                    </a:moveTo>
                    <a:cubicBezTo>
                      <a:pt x="7287" y="9418"/>
                      <a:pt x="7632" y="9764"/>
                      <a:pt x="7632" y="10192"/>
                    </a:cubicBezTo>
                    <a:cubicBezTo>
                      <a:pt x="7632" y="10621"/>
                      <a:pt x="7287" y="10966"/>
                      <a:pt x="6858" y="10966"/>
                    </a:cubicBezTo>
                    <a:cubicBezTo>
                      <a:pt x="6430" y="10966"/>
                      <a:pt x="6084" y="10621"/>
                      <a:pt x="6084" y="10192"/>
                    </a:cubicBezTo>
                    <a:cubicBezTo>
                      <a:pt x="6084" y="9764"/>
                      <a:pt x="6430" y="9418"/>
                      <a:pt x="6858" y="9418"/>
                    </a:cubicBezTo>
                    <a:close/>
                    <a:moveTo>
                      <a:pt x="10180" y="9418"/>
                    </a:moveTo>
                    <a:cubicBezTo>
                      <a:pt x="10609" y="9418"/>
                      <a:pt x="10966" y="9764"/>
                      <a:pt x="10966" y="10192"/>
                    </a:cubicBezTo>
                    <a:cubicBezTo>
                      <a:pt x="10966" y="10621"/>
                      <a:pt x="10609" y="10966"/>
                      <a:pt x="10180" y="10966"/>
                    </a:cubicBezTo>
                    <a:cubicBezTo>
                      <a:pt x="9751" y="10966"/>
                      <a:pt x="9406" y="10621"/>
                      <a:pt x="9406" y="10192"/>
                    </a:cubicBezTo>
                    <a:cubicBezTo>
                      <a:pt x="9406" y="9764"/>
                      <a:pt x="9751" y="9418"/>
                      <a:pt x="10180" y="9418"/>
                    </a:cubicBezTo>
                    <a:close/>
                    <a:moveTo>
                      <a:pt x="4406" y="11859"/>
                    </a:moveTo>
                    <a:cubicBezTo>
                      <a:pt x="4834" y="11859"/>
                      <a:pt x="5191" y="12216"/>
                      <a:pt x="5191" y="12645"/>
                    </a:cubicBezTo>
                    <a:cubicBezTo>
                      <a:pt x="5191" y="13074"/>
                      <a:pt x="4834" y="13419"/>
                      <a:pt x="4406" y="13419"/>
                    </a:cubicBezTo>
                    <a:cubicBezTo>
                      <a:pt x="3977" y="13419"/>
                      <a:pt x="3632" y="13074"/>
                      <a:pt x="3632" y="12645"/>
                    </a:cubicBezTo>
                    <a:cubicBezTo>
                      <a:pt x="3632" y="12216"/>
                      <a:pt x="3977" y="11859"/>
                      <a:pt x="4406" y="11859"/>
                    </a:cubicBezTo>
                    <a:close/>
                    <a:moveTo>
                      <a:pt x="12633" y="11859"/>
                    </a:moveTo>
                    <a:cubicBezTo>
                      <a:pt x="13061" y="11859"/>
                      <a:pt x="13419" y="12216"/>
                      <a:pt x="13419" y="12645"/>
                    </a:cubicBezTo>
                    <a:cubicBezTo>
                      <a:pt x="13419" y="13074"/>
                      <a:pt x="13061" y="13419"/>
                      <a:pt x="12633" y="13419"/>
                    </a:cubicBezTo>
                    <a:cubicBezTo>
                      <a:pt x="12204" y="13419"/>
                      <a:pt x="11859" y="13074"/>
                      <a:pt x="11859" y="12645"/>
                    </a:cubicBezTo>
                    <a:cubicBezTo>
                      <a:pt x="11859" y="12216"/>
                      <a:pt x="12204" y="11859"/>
                      <a:pt x="12633" y="11859"/>
                    </a:cubicBezTo>
                    <a:close/>
                    <a:moveTo>
                      <a:pt x="8525" y="13574"/>
                    </a:moveTo>
                    <a:cubicBezTo>
                      <a:pt x="8954" y="13574"/>
                      <a:pt x="9299" y="13919"/>
                      <a:pt x="9299" y="14348"/>
                    </a:cubicBezTo>
                    <a:cubicBezTo>
                      <a:pt x="9299" y="14776"/>
                      <a:pt x="8954" y="15122"/>
                      <a:pt x="8525" y="15122"/>
                    </a:cubicBezTo>
                    <a:cubicBezTo>
                      <a:pt x="8097" y="15122"/>
                      <a:pt x="7751" y="14776"/>
                      <a:pt x="7751" y="14348"/>
                    </a:cubicBezTo>
                    <a:cubicBezTo>
                      <a:pt x="7751" y="13919"/>
                      <a:pt x="8097" y="13574"/>
                      <a:pt x="8525" y="13574"/>
                    </a:cubicBezTo>
                    <a:close/>
                    <a:moveTo>
                      <a:pt x="8525" y="1"/>
                    </a:moveTo>
                    <a:cubicBezTo>
                      <a:pt x="3822" y="1"/>
                      <a:pt x="0" y="3823"/>
                      <a:pt x="0" y="8525"/>
                    </a:cubicBezTo>
                    <a:cubicBezTo>
                      <a:pt x="0" y="13228"/>
                      <a:pt x="3822" y="17050"/>
                      <a:pt x="8525" y="17050"/>
                    </a:cubicBezTo>
                    <a:cubicBezTo>
                      <a:pt x="13228" y="17050"/>
                      <a:pt x="17050" y="13228"/>
                      <a:pt x="17050" y="8525"/>
                    </a:cubicBezTo>
                    <a:cubicBezTo>
                      <a:pt x="17050" y="3823"/>
                      <a:pt x="13228" y="1"/>
                      <a:pt x="8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2"/>
              <p:cNvSpPr/>
              <p:nvPr/>
            </p:nvSpPr>
            <p:spPr>
              <a:xfrm>
                <a:off x="5274659" y="3935444"/>
                <a:ext cx="107456" cy="119744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3742" extrusionOk="0">
                    <a:moveTo>
                      <a:pt x="2499" y="1"/>
                    </a:moveTo>
                    <a:cubicBezTo>
                      <a:pt x="2433" y="1"/>
                      <a:pt x="2365" y="9"/>
                      <a:pt x="2298" y="27"/>
                    </a:cubicBezTo>
                    <a:lnTo>
                      <a:pt x="667" y="467"/>
                    </a:lnTo>
                    <a:cubicBezTo>
                      <a:pt x="250" y="574"/>
                      <a:pt x="0" y="1003"/>
                      <a:pt x="119" y="1420"/>
                    </a:cubicBezTo>
                    <a:cubicBezTo>
                      <a:pt x="210" y="1753"/>
                      <a:pt x="515" y="1991"/>
                      <a:pt x="873" y="1991"/>
                    </a:cubicBezTo>
                    <a:cubicBezTo>
                      <a:pt x="938" y="1991"/>
                      <a:pt x="1005" y="1984"/>
                      <a:pt x="1072" y="1967"/>
                    </a:cubicBezTo>
                    <a:lnTo>
                      <a:pt x="1131" y="1943"/>
                    </a:lnTo>
                    <a:lnTo>
                      <a:pt x="1619" y="3741"/>
                    </a:lnTo>
                    <a:cubicBezTo>
                      <a:pt x="2096" y="3575"/>
                      <a:pt x="2596" y="3432"/>
                      <a:pt x="3108" y="3337"/>
                    </a:cubicBezTo>
                    <a:lnTo>
                      <a:pt x="2632" y="1539"/>
                    </a:lnTo>
                    <a:lnTo>
                      <a:pt x="2703" y="1527"/>
                    </a:lnTo>
                    <a:cubicBezTo>
                      <a:pt x="3108" y="1420"/>
                      <a:pt x="3358" y="991"/>
                      <a:pt x="3251" y="574"/>
                    </a:cubicBezTo>
                    <a:cubicBezTo>
                      <a:pt x="3151" y="225"/>
                      <a:pt x="2842" y="1"/>
                      <a:pt x="2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42"/>
              <p:cNvSpPr/>
              <p:nvPr/>
            </p:nvSpPr>
            <p:spPr>
              <a:xfrm>
                <a:off x="5100163" y="4028276"/>
                <a:ext cx="123840" cy="121408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794" extrusionOk="0">
                    <a:moveTo>
                      <a:pt x="2048" y="1"/>
                    </a:moveTo>
                    <a:cubicBezTo>
                      <a:pt x="1849" y="1"/>
                      <a:pt x="1649" y="78"/>
                      <a:pt x="1500" y="233"/>
                    </a:cubicBezTo>
                    <a:lnTo>
                      <a:pt x="310" y="1424"/>
                    </a:lnTo>
                    <a:cubicBezTo>
                      <a:pt x="0" y="1733"/>
                      <a:pt x="0" y="2221"/>
                      <a:pt x="310" y="2519"/>
                    </a:cubicBezTo>
                    <a:cubicBezTo>
                      <a:pt x="459" y="2674"/>
                      <a:pt x="655" y="2751"/>
                      <a:pt x="853" y="2751"/>
                    </a:cubicBezTo>
                    <a:cubicBezTo>
                      <a:pt x="1051" y="2751"/>
                      <a:pt x="1250" y="2674"/>
                      <a:pt x="1405" y="2519"/>
                    </a:cubicBezTo>
                    <a:lnTo>
                      <a:pt x="1453" y="2471"/>
                    </a:lnTo>
                    <a:lnTo>
                      <a:pt x="2774" y="3793"/>
                    </a:lnTo>
                    <a:cubicBezTo>
                      <a:pt x="3108" y="3400"/>
                      <a:pt x="3477" y="3031"/>
                      <a:pt x="3870" y="2698"/>
                    </a:cubicBezTo>
                    <a:lnTo>
                      <a:pt x="2548" y="1376"/>
                    </a:lnTo>
                    <a:lnTo>
                      <a:pt x="2596" y="1328"/>
                    </a:lnTo>
                    <a:cubicBezTo>
                      <a:pt x="2905" y="1019"/>
                      <a:pt x="2905" y="531"/>
                      <a:pt x="2596" y="233"/>
                    </a:cubicBezTo>
                    <a:cubicBezTo>
                      <a:pt x="2447" y="78"/>
                      <a:pt x="2247" y="1"/>
                      <a:pt x="20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42"/>
              <p:cNvSpPr/>
              <p:nvPr/>
            </p:nvSpPr>
            <p:spPr>
              <a:xfrm>
                <a:off x="5007203" y="4203316"/>
                <a:ext cx="122304" cy="101888"/>
              </a:xfrm>
              <a:custGeom>
                <a:avLst/>
                <a:gdLst/>
                <a:ahLst/>
                <a:cxnLst/>
                <a:rect l="l" t="t" r="r" b="b"/>
                <a:pathLst>
                  <a:path w="3822" h="3184" extrusionOk="0">
                    <a:moveTo>
                      <a:pt x="1292" y="0"/>
                    </a:moveTo>
                    <a:cubicBezTo>
                      <a:pt x="953" y="0"/>
                      <a:pt x="638" y="224"/>
                      <a:pt x="548" y="573"/>
                    </a:cubicBezTo>
                    <a:lnTo>
                      <a:pt x="107" y="2205"/>
                    </a:lnTo>
                    <a:cubicBezTo>
                      <a:pt x="0" y="2621"/>
                      <a:pt x="238" y="3050"/>
                      <a:pt x="655" y="3157"/>
                    </a:cubicBezTo>
                    <a:cubicBezTo>
                      <a:pt x="720" y="3175"/>
                      <a:pt x="787" y="3183"/>
                      <a:pt x="853" y="3183"/>
                    </a:cubicBezTo>
                    <a:cubicBezTo>
                      <a:pt x="1185" y="3183"/>
                      <a:pt x="1508" y="2967"/>
                      <a:pt x="1607" y="2609"/>
                    </a:cubicBezTo>
                    <a:lnTo>
                      <a:pt x="1619" y="2538"/>
                    </a:lnTo>
                    <a:lnTo>
                      <a:pt x="3417" y="3026"/>
                    </a:lnTo>
                    <a:cubicBezTo>
                      <a:pt x="3512" y="2502"/>
                      <a:pt x="3643" y="2002"/>
                      <a:pt x="3822" y="1526"/>
                    </a:cubicBezTo>
                    <a:lnTo>
                      <a:pt x="2024" y="1038"/>
                    </a:lnTo>
                    <a:lnTo>
                      <a:pt x="2048" y="978"/>
                    </a:lnTo>
                    <a:cubicBezTo>
                      <a:pt x="2155" y="561"/>
                      <a:pt x="1905" y="133"/>
                      <a:pt x="1488" y="26"/>
                    </a:cubicBezTo>
                    <a:cubicBezTo>
                      <a:pt x="1423" y="8"/>
                      <a:pt x="1357" y="0"/>
                      <a:pt x="12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2"/>
              <p:cNvSpPr/>
              <p:nvPr/>
            </p:nvSpPr>
            <p:spPr>
              <a:xfrm>
                <a:off x="5007203" y="4413204"/>
                <a:ext cx="122304" cy="102048"/>
              </a:xfrm>
              <a:custGeom>
                <a:avLst/>
                <a:gdLst/>
                <a:ahLst/>
                <a:cxnLst/>
                <a:rect l="l" t="t" r="r" b="b"/>
                <a:pathLst>
                  <a:path w="3822" h="3189" extrusionOk="0">
                    <a:moveTo>
                      <a:pt x="853" y="1"/>
                    </a:moveTo>
                    <a:cubicBezTo>
                      <a:pt x="787" y="1"/>
                      <a:pt x="720" y="9"/>
                      <a:pt x="655" y="27"/>
                    </a:cubicBezTo>
                    <a:cubicBezTo>
                      <a:pt x="238" y="134"/>
                      <a:pt x="0" y="563"/>
                      <a:pt x="107" y="979"/>
                    </a:cubicBezTo>
                    <a:lnTo>
                      <a:pt x="548" y="2611"/>
                    </a:lnTo>
                    <a:cubicBezTo>
                      <a:pt x="637" y="2957"/>
                      <a:pt x="948" y="3188"/>
                      <a:pt x="1283" y="3188"/>
                    </a:cubicBezTo>
                    <a:cubicBezTo>
                      <a:pt x="1351" y="3188"/>
                      <a:pt x="1420" y="3178"/>
                      <a:pt x="1488" y="3158"/>
                    </a:cubicBezTo>
                    <a:cubicBezTo>
                      <a:pt x="1905" y="3051"/>
                      <a:pt x="2155" y="2623"/>
                      <a:pt x="2048" y="2206"/>
                    </a:cubicBezTo>
                    <a:lnTo>
                      <a:pt x="2024" y="2146"/>
                    </a:lnTo>
                    <a:lnTo>
                      <a:pt x="3822" y="1658"/>
                    </a:lnTo>
                    <a:cubicBezTo>
                      <a:pt x="3643" y="1182"/>
                      <a:pt x="3512" y="682"/>
                      <a:pt x="3417" y="158"/>
                    </a:cubicBezTo>
                    <a:lnTo>
                      <a:pt x="1619" y="646"/>
                    </a:lnTo>
                    <a:lnTo>
                      <a:pt x="1607" y="575"/>
                    </a:lnTo>
                    <a:cubicBezTo>
                      <a:pt x="1508" y="217"/>
                      <a:pt x="1185" y="1"/>
                      <a:pt x="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42"/>
              <p:cNvSpPr/>
              <p:nvPr/>
            </p:nvSpPr>
            <p:spPr>
              <a:xfrm>
                <a:off x="5100163" y="4568724"/>
                <a:ext cx="123840" cy="121408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794" extrusionOk="0">
                    <a:moveTo>
                      <a:pt x="2774" y="1"/>
                    </a:moveTo>
                    <a:lnTo>
                      <a:pt x="1453" y="1323"/>
                    </a:lnTo>
                    <a:lnTo>
                      <a:pt x="1405" y="1275"/>
                    </a:lnTo>
                    <a:cubicBezTo>
                      <a:pt x="1250" y="1120"/>
                      <a:pt x="1051" y="1043"/>
                      <a:pt x="853" y="1043"/>
                    </a:cubicBezTo>
                    <a:cubicBezTo>
                      <a:pt x="655" y="1043"/>
                      <a:pt x="459" y="1120"/>
                      <a:pt x="310" y="1275"/>
                    </a:cubicBezTo>
                    <a:cubicBezTo>
                      <a:pt x="0" y="1573"/>
                      <a:pt x="0" y="2073"/>
                      <a:pt x="310" y="2370"/>
                    </a:cubicBezTo>
                    <a:lnTo>
                      <a:pt x="1500" y="3561"/>
                    </a:lnTo>
                    <a:cubicBezTo>
                      <a:pt x="1649" y="3716"/>
                      <a:pt x="1849" y="3793"/>
                      <a:pt x="2048" y="3793"/>
                    </a:cubicBezTo>
                    <a:cubicBezTo>
                      <a:pt x="2247" y="3793"/>
                      <a:pt x="2447" y="3716"/>
                      <a:pt x="2596" y="3561"/>
                    </a:cubicBezTo>
                    <a:cubicBezTo>
                      <a:pt x="2905" y="3263"/>
                      <a:pt x="2905" y="2775"/>
                      <a:pt x="2596" y="2466"/>
                    </a:cubicBezTo>
                    <a:lnTo>
                      <a:pt x="2548" y="2418"/>
                    </a:lnTo>
                    <a:lnTo>
                      <a:pt x="3870" y="1096"/>
                    </a:lnTo>
                    <a:cubicBezTo>
                      <a:pt x="3477" y="763"/>
                      <a:pt x="3108" y="394"/>
                      <a:pt x="27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2"/>
              <p:cNvSpPr/>
              <p:nvPr/>
            </p:nvSpPr>
            <p:spPr>
              <a:xfrm>
                <a:off x="5274659" y="4663220"/>
                <a:ext cx="107456" cy="119712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3741" extrusionOk="0">
                    <a:moveTo>
                      <a:pt x="1619" y="1"/>
                    </a:moveTo>
                    <a:lnTo>
                      <a:pt x="1131" y="1799"/>
                    </a:lnTo>
                    <a:lnTo>
                      <a:pt x="1072" y="1775"/>
                    </a:lnTo>
                    <a:cubicBezTo>
                      <a:pt x="1005" y="1758"/>
                      <a:pt x="938" y="1751"/>
                      <a:pt x="873" y="1751"/>
                    </a:cubicBezTo>
                    <a:cubicBezTo>
                      <a:pt x="515" y="1751"/>
                      <a:pt x="210" y="1989"/>
                      <a:pt x="119" y="2322"/>
                    </a:cubicBezTo>
                    <a:cubicBezTo>
                      <a:pt x="0" y="2739"/>
                      <a:pt x="250" y="3168"/>
                      <a:pt x="667" y="3275"/>
                    </a:cubicBezTo>
                    <a:lnTo>
                      <a:pt x="2298" y="3715"/>
                    </a:lnTo>
                    <a:cubicBezTo>
                      <a:pt x="2365" y="3733"/>
                      <a:pt x="2433" y="3741"/>
                      <a:pt x="2499" y="3741"/>
                    </a:cubicBezTo>
                    <a:cubicBezTo>
                      <a:pt x="2842" y="3741"/>
                      <a:pt x="3151" y="3517"/>
                      <a:pt x="3251" y="3168"/>
                    </a:cubicBezTo>
                    <a:cubicBezTo>
                      <a:pt x="3358" y="2751"/>
                      <a:pt x="3108" y="2322"/>
                      <a:pt x="2703" y="2215"/>
                    </a:cubicBezTo>
                    <a:lnTo>
                      <a:pt x="2632" y="2203"/>
                    </a:lnTo>
                    <a:lnTo>
                      <a:pt x="3108" y="405"/>
                    </a:lnTo>
                    <a:cubicBezTo>
                      <a:pt x="2596" y="310"/>
                      <a:pt x="2096" y="167"/>
                      <a:pt x="16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2"/>
              <p:cNvSpPr/>
              <p:nvPr/>
            </p:nvSpPr>
            <p:spPr>
              <a:xfrm>
                <a:off x="5484963" y="4663220"/>
                <a:ext cx="107104" cy="119712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741" extrusionOk="0">
                    <a:moveTo>
                      <a:pt x="1739" y="1"/>
                    </a:moveTo>
                    <a:cubicBezTo>
                      <a:pt x="1263" y="167"/>
                      <a:pt x="751" y="310"/>
                      <a:pt x="239" y="405"/>
                    </a:cubicBezTo>
                    <a:lnTo>
                      <a:pt x="727" y="2203"/>
                    </a:lnTo>
                    <a:lnTo>
                      <a:pt x="655" y="2215"/>
                    </a:lnTo>
                    <a:cubicBezTo>
                      <a:pt x="239" y="2322"/>
                      <a:pt x="0" y="2751"/>
                      <a:pt x="108" y="3168"/>
                    </a:cubicBezTo>
                    <a:cubicBezTo>
                      <a:pt x="197" y="3517"/>
                      <a:pt x="513" y="3741"/>
                      <a:pt x="859" y="3741"/>
                    </a:cubicBezTo>
                    <a:cubicBezTo>
                      <a:pt x="925" y="3741"/>
                      <a:pt x="993" y="3733"/>
                      <a:pt x="1060" y="3715"/>
                    </a:cubicBezTo>
                    <a:lnTo>
                      <a:pt x="2691" y="3275"/>
                    </a:lnTo>
                    <a:cubicBezTo>
                      <a:pt x="3108" y="3168"/>
                      <a:pt x="3346" y="2739"/>
                      <a:pt x="3239" y="2322"/>
                    </a:cubicBezTo>
                    <a:cubicBezTo>
                      <a:pt x="3148" y="1989"/>
                      <a:pt x="2835" y="1751"/>
                      <a:pt x="2481" y="1751"/>
                    </a:cubicBezTo>
                    <a:cubicBezTo>
                      <a:pt x="2417" y="1751"/>
                      <a:pt x="2352" y="1758"/>
                      <a:pt x="2286" y="1775"/>
                    </a:cubicBezTo>
                    <a:lnTo>
                      <a:pt x="2227" y="1799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2"/>
              <p:cNvSpPr/>
              <p:nvPr/>
            </p:nvSpPr>
            <p:spPr>
              <a:xfrm>
                <a:off x="5643075" y="4568724"/>
                <a:ext cx="123872" cy="121408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794" extrusionOk="0">
                    <a:moveTo>
                      <a:pt x="1096" y="1"/>
                    </a:moveTo>
                    <a:cubicBezTo>
                      <a:pt x="763" y="394"/>
                      <a:pt x="393" y="763"/>
                      <a:pt x="1" y="1096"/>
                    </a:cubicBezTo>
                    <a:lnTo>
                      <a:pt x="1322" y="2418"/>
                    </a:lnTo>
                    <a:lnTo>
                      <a:pt x="1275" y="2466"/>
                    </a:lnTo>
                    <a:cubicBezTo>
                      <a:pt x="965" y="2775"/>
                      <a:pt x="965" y="3263"/>
                      <a:pt x="1275" y="3561"/>
                    </a:cubicBezTo>
                    <a:cubicBezTo>
                      <a:pt x="1423" y="3716"/>
                      <a:pt x="1620" y="3793"/>
                      <a:pt x="1818" y="3793"/>
                    </a:cubicBezTo>
                    <a:cubicBezTo>
                      <a:pt x="2016" y="3793"/>
                      <a:pt x="2215" y="3716"/>
                      <a:pt x="2370" y="3561"/>
                    </a:cubicBezTo>
                    <a:lnTo>
                      <a:pt x="3561" y="2370"/>
                    </a:lnTo>
                    <a:cubicBezTo>
                      <a:pt x="3870" y="2073"/>
                      <a:pt x="3870" y="1573"/>
                      <a:pt x="3561" y="1275"/>
                    </a:cubicBezTo>
                    <a:cubicBezTo>
                      <a:pt x="3412" y="1120"/>
                      <a:pt x="3212" y="1043"/>
                      <a:pt x="3013" y="1043"/>
                    </a:cubicBezTo>
                    <a:cubicBezTo>
                      <a:pt x="2813" y="1043"/>
                      <a:pt x="2614" y="1120"/>
                      <a:pt x="2465" y="1275"/>
                    </a:cubicBezTo>
                    <a:lnTo>
                      <a:pt x="2418" y="1323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42"/>
              <p:cNvSpPr/>
              <p:nvPr/>
            </p:nvSpPr>
            <p:spPr>
              <a:xfrm>
                <a:off x="5737571" y="4413204"/>
                <a:ext cx="122336" cy="1020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189" extrusionOk="0">
                    <a:moveTo>
                      <a:pt x="2965" y="1"/>
                    </a:moveTo>
                    <a:cubicBezTo>
                      <a:pt x="2629" y="1"/>
                      <a:pt x="2314" y="217"/>
                      <a:pt x="2215" y="575"/>
                    </a:cubicBezTo>
                    <a:lnTo>
                      <a:pt x="2191" y="646"/>
                    </a:lnTo>
                    <a:lnTo>
                      <a:pt x="405" y="158"/>
                    </a:lnTo>
                    <a:cubicBezTo>
                      <a:pt x="310" y="682"/>
                      <a:pt x="167" y="1182"/>
                      <a:pt x="0" y="1658"/>
                    </a:cubicBezTo>
                    <a:lnTo>
                      <a:pt x="1798" y="2146"/>
                    </a:lnTo>
                    <a:lnTo>
                      <a:pt x="1774" y="2206"/>
                    </a:lnTo>
                    <a:cubicBezTo>
                      <a:pt x="1667" y="2623"/>
                      <a:pt x="1917" y="3051"/>
                      <a:pt x="2322" y="3158"/>
                    </a:cubicBezTo>
                    <a:cubicBezTo>
                      <a:pt x="2393" y="3178"/>
                      <a:pt x="2463" y="3188"/>
                      <a:pt x="2533" y="3188"/>
                    </a:cubicBezTo>
                    <a:cubicBezTo>
                      <a:pt x="2875" y="3188"/>
                      <a:pt x="3186" y="2957"/>
                      <a:pt x="3275" y="2611"/>
                    </a:cubicBezTo>
                    <a:lnTo>
                      <a:pt x="3715" y="979"/>
                    </a:lnTo>
                    <a:cubicBezTo>
                      <a:pt x="3822" y="563"/>
                      <a:pt x="3584" y="134"/>
                      <a:pt x="3167" y="27"/>
                    </a:cubicBezTo>
                    <a:cubicBezTo>
                      <a:pt x="3100" y="9"/>
                      <a:pt x="3032" y="1"/>
                      <a:pt x="2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2"/>
              <p:cNvSpPr/>
              <p:nvPr/>
            </p:nvSpPr>
            <p:spPr>
              <a:xfrm>
                <a:off x="5737571" y="4203316"/>
                <a:ext cx="122336" cy="10188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184" extrusionOk="0">
                    <a:moveTo>
                      <a:pt x="2523" y="0"/>
                    </a:moveTo>
                    <a:cubicBezTo>
                      <a:pt x="2457" y="0"/>
                      <a:pt x="2389" y="8"/>
                      <a:pt x="2322" y="26"/>
                    </a:cubicBezTo>
                    <a:cubicBezTo>
                      <a:pt x="1917" y="133"/>
                      <a:pt x="1667" y="561"/>
                      <a:pt x="1774" y="978"/>
                    </a:cubicBezTo>
                    <a:lnTo>
                      <a:pt x="1798" y="1038"/>
                    </a:lnTo>
                    <a:lnTo>
                      <a:pt x="0" y="1526"/>
                    </a:lnTo>
                    <a:cubicBezTo>
                      <a:pt x="167" y="2002"/>
                      <a:pt x="310" y="2502"/>
                      <a:pt x="405" y="3026"/>
                    </a:cubicBezTo>
                    <a:lnTo>
                      <a:pt x="2191" y="2538"/>
                    </a:lnTo>
                    <a:lnTo>
                      <a:pt x="2215" y="2609"/>
                    </a:lnTo>
                    <a:cubicBezTo>
                      <a:pt x="2314" y="2967"/>
                      <a:pt x="2629" y="3183"/>
                      <a:pt x="2965" y="3183"/>
                    </a:cubicBezTo>
                    <a:cubicBezTo>
                      <a:pt x="3032" y="3183"/>
                      <a:pt x="3100" y="3175"/>
                      <a:pt x="3167" y="3157"/>
                    </a:cubicBezTo>
                    <a:cubicBezTo>
                      <a:pt x="3584" y="3050"/>
                      <a:pt x="3822" y="2621"/>
                      <a:pt x="3715" y="2205"/>
                    </a:cubicBezTo>
                    <a:lnTo>
                      <a:pt x="3275" y="573"/>
                    </a:lnTo>
                    <a:cubicBezTo>
                      <a:pt x="3185" y="224"/>
                      <a:pt x="2869" y="0"/>
                      <a:pt x="25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42"/>
              <p:cNvSpPr/>
              <p:nvPr/>
            </p:nvSpPr>
            <p:spPr>
              <a:xfrm>
                <a:off x="5643075" y="4028276"/>
                <a:ext cx="123872" cy="121408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794" extrusionOk="0">
                    <a:moveTo>
                      <a:pt x="1818" y="1"/>
                    </a:moveTo>
                    <a:cubicBezTo>
                      <a:pt x="1620" y="1"/>
                      <a:pt x="1423" y="78"/>
                      <a:pt x="1275" y="233"/>
                    </a:cubicBezTo>
                    <a:cubicBezTo>
                      <a:pt x="965" y="531"/>
                      <a:pt x="965" y="1019"/>
                      <a:pt x="1275" y="1328"/>
                    </a:cubicBezTo>
                    <a:lnTo>
                      <a:pt x="1322" y="1376"/>
                    </a:lnTo>
                    <a:lnTo>
                      <a:pt x="1" y="2698"/>
                    </a:lnTo>
                    <a:cubicBezTo>
                      <a:pt x="393" y="3031"/>
                      <a:pt x="763" y="3400"/>
                      <a:pt x="1096" y="3793"/>
                    </a:cubicBezTo>
                    <a:lnTo>
                      <a:pt x="2418" y="2471"/>
                    </a:lnTo>
                    <a:lnTo>
                      <a:pt x="2465" y="2519"/>
                    </a:lnTo>
                    <a:cubicBezTo>
                      <a:pt x="2614" y="2674"/>
                      <a:pt x="2813" y="2751"/>
                      <a:pt x="3013" y="2751"/>
                    </a:cubicBezTo>
                    <a:cubicBezTo>
                      <a:pt x="3212" y="2751"/>
                      <a:pt x="3412" y="2674"/>
                      <a:pt x="3561" y="2519"/>
                    </a:cubicBezTo>
                    <a:cubicBezTo>
                      <a:pt x="3870" y="2221"/>
                      <a:pt x="3870" y="1733"/>
                      <a:pt x="3561" y="1424"/>
                    </a:cubicBezTo>
                    <a:lnTo>
                      <a:pt x="2370" y="233"/>
                    </a:lnTo>
                    <a:cubicBezTo>
                      <a:pt x="2215" y="78"/>
                      <a:pt x="2016" y="1"/>
                      <a:pt x="1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42"/>
              <p:cNvSpPr/>
              <p:nvPr/>
            </p:nvSpPr>
            <p:spPr>
              <a:xfrm>
                <a:off x="5484963" y="3935444"/>
                <a:ext cx="107104" cy="119744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742" extrusionOk="0">
                    <a:moveTo>
                      <a:pt x="859" y="1"/>
                    </a:moveTo>
                    <a:cubicBezTo>
                      <a:pt x="513" y="1"/>
                      <a:pt x="197" y="225"/>
                      <a:pt x="108" y="574"/>
                    </a:cubicBezTo>
                    <a:cubicBezTo>
                      <a:pt x="0" y="991"/>
                      <a:pt x="239" y="1420"/>
                      <a:pt x="655" y="1527"/>
                    </a:cubicBezTo>
                    <a:lnTo>
                      <a:pt x="727" y="1539"/>
                    </a:lnTo>
                    <a:lnTo>
                      <a:pt x="239" y="3337"/>
                    </a:lnTo>
                    <a:cubicBezTo>
                      <a:pt x="751" y="3432"/>
                      <a:pt x="1263" y="3575"/>
                      <a:pt x="1739" y="3741"/>
                    </a:cubicBezTo>
                    <a:lnTo>
                      <a:pt x="2227" y="1943"/>
                    </a:lnTo>
                    <a:lnTo>
                      <a:pt x="2286" y="1967"/>
                    </a:lnTo>
                    <a:cubicBezTo>
                      <a:pt x="2352" y="1984"/>
                      <a:pt x="2417" y="1991"/>
                      <a:pt x="2481" y="1991"/>
                    </a:cubicBezTo>
                    <a:cubicBezTo>
                      <a:pt x="2835" y="1991"/>
                      <a:pt x="3148" y="1753"/>
                      <a:pt x="3239" y="1420"/>
                    </a:cubicBezTo>
                    <a:cubicBezTo>
                      <a:pt x="3346" y="1003"/>
                      <a:pt x="3108" y="574"/>
                      <a:pt x="2691" y="467"/>
                    </a:cubicBezTo>
                    <a:lnTo>
                      <a:pt x="1060" y="27"/>
                    </a:lnTo>
                    <a:cubicBezTo>
                      <a:pt x="993" y="9"/>
                      <a:pt x="925" y="1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42"/>
            <p:cNvGrpSpPr/>
            <p:nvPr/>
          </p:nvGrpSpPr>
          <p:grpSpPr>
            <a:xfrm>
              <a:off x="-16967" y="396436"/>
              <a:ext cx="560832" cy="1075392"/>
              <a:chOff x="483" y="396436"/>
              <a:chExt cx="560832" cy="1075392"/>
            </a:xfrm>
          </p:grpSpPr>
          <p:sp>
            <p:nvSpPr>
              <p:cNvPr id="301" name="Google Shape;301;p42"/>
              <p:cNvSpPr/>
              <p:nvPr/>
            </p:nvSpPr>
            <p:spPr>
              <a:xfrm>
                <a:off x="85443" y="1319956"/>
                <a:ext cx="136032" cy="151872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746" extrusionOk="0">
                    <a:moveTo>
                      <a:pt x="2215" y="1"/>
                    </a:moveTo>
                    <a:cubicBezTo>
                      <a:pt x="1596" y="215"/>
                      <a:pt x="965" y="382"/>
                      <a:pt x="310" y="513"/>
                    </a:cubicBezTo>
                    <a:lnTo>
                      <a:pt x="917" y="2787"/>
                    </a:lnTo>
                    <a:lnTo>
                      <a:pt x="834" y="2810"/>
                    </a:lnTo>
                    <a:cubicBezTo>
                      <a:pt x="310" y="2953"/>
                      <a:pt x="0" y="3489"/>
                      <a:pt x="143" y="4013"/>
                    </a:cubicBezTo>
                    <a:cubicBezTo>
                      <a:pt x="264" y="4456"/>
                      <a:pt x="665" y="4745"/>
                      <a:pt x="1103" y="4745"/>
                    </a:cubicBezTo>
                    <a:cubicBezTo>
                      <a:pt x="1183" y="4745"/>
                      <a:pt x="1264" y="4736"/>
                      <a:pt x="1346" y="4715"/>
                    </a:cubicBezTo>
                    <a:lnTo>
                      <a:pt x="3417" y="4156"/>
                    </a:lnTo>
                    <a:cubicBezTo>
                      <a:pt x="3941" y="4013"/>
                      <a:pt x="4251" y="3477"/>
                      <a:pt x="4120" y="2953"/>
                    </a:cubicBezTo>
                    <a:cubicBezTo>
                      <a:pt x="3999" y="2522"/>
                      <a:pt x="3609" y="2218"/>
                      <a:pt x="3161" y="2218"/>
                    </a:cubicBezTo>
                    <a:cubicBezTo>
                      <a:pt x="3077" y="2218"/>
                      <a:pt x="2992" y="2228"/>
                      <a:pt x="2905" y="2251"/>
                    </a:cubicBezTo>
                    <a:lnTo>
                      <a:pt x="2822" y="2275"/>
                    </a:lnTo>
                    <a:lnTo>
                      <a:pt x="22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2"/>
              <p:cNvSpPr/>
              <p:nvPr/>
            </p:nvSpPr>
            <p:spPr>
              <a:xfrm>
                <a:off x="286211" y="1199956"/>
                <a:ext cx="157024" cy="153952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4811" extrusionOk="0">
                    <a:moveTo>
                      <a:pt x="1394" y="0"/>
                    </a:moveTo>
                    <a:cubicBezTo>
                      <a:pt x="965" y="500"/>
                      <a:pt x="501" y="964"/>
                      <a:pt x="1" y="1393"/>
                    </a:cubicBezTo>
                    <a:lnTo>
                      <a:pt x="1668" y="3072"/>
                    </a:lnTo>
                    <a:lnTo>
                      <a:pt x="1608" y="3131"/>
                    </a:lnTo>
                    <a:cubicBezTo>
                      <a:pt x="1227" y="3512"/>
                      <a:pt x="1227" y="4143"/>
                      <a:pt x="1608" y="4524"/>
                    </a:cubicBezTo>
                    <a:cubicBezTo>
                      <a:pt x="1804" y="4715"/>
                      <a:pt x="2057" y="4810"/>
                      <a:pt x="2309" y="4810"/>
                    </a:cubicBezTo>
                    <a:cubicBezTo>
                      <a:pt x="2561" y="4810"/>
                      <a:pt x="2811" y="4715"/>
                      <a:pt x="3001" y="4524"/>
                    </a:cubicBezTo>
                    <a:lnTo>
                      <a:pt x="4525" y="3000"/>
                    </a:lnTo>
                    <a:cubicBezTo>
                      <a:pt x="4906" y="2619"/>
                      <a:pt x="4906" y="2000"/>
                      <a:pt x="4525" y="1619"/>
                    </a:cubicBezTo>
                    <a:cubicBezTo>
                      <a:pt x="4329" y="1423"/>
                      <a:pt x="4076" y="1325"/>
                      <a:pt x="3824" y="1325"/>
                    </a:cubicBezTo>
                    <a:cubicBezTo>
                      <a:pt x="3573" y="1325"/>
                      <a:pt x="3323" y="1423"/>
                      <a:pt x="3132" y="1619"/>
                    </a:cubicBezTo>
                    <a:lnTo>
                      <a:pt x="3061" y="1679"/>
                    </a:lnTo>
                    <a:lnTo>
                      <a:pt x="13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2"/>
              <p:cNvSpPr/>
              <p:nvPr/>
            </p:nvSpPr>
            <p:spPr>
              <a:xfrm>
                <a:off x="406243" y="1002708"/>
                <a:ext cx="155072" cy="129408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4044" extrusionOk="0">
                    <a:moveTo>
                      <a:pt x="3763" y="1"/>
                    </a:moveTo>
                    <a:cubicBezTo>
                      <a:pt x="3334" y="1"/>
                      <a:pt x="2930" y="276"/>
                      <a:pt x="2810" y="735"/>
                    </a:cubicBezTo>
                    <a:lnTo>
                      <a:pt x="2786" y="818"/>
                    </a:lnTo>
                    <a:lnTo>
                      <a:pt x="500" y="199"/>
                    </a:lnTo>
                    <a:cubicBezTo>
                      <a:pt x="381" y="854"/>
                      <a:pt x="214" y="1497"/>
                      <a:pt x="0" y="2104"/>
                    </a:cubicBezTo>
                    <a:lnTo>
                      <a:pt x="2274" y="2711"/>
                    </a:lnTo>
                    <a:lnTo>
                      <a:pt x="2250" y="2807"/>
                    </a:lnTo>
                    <a:cubicBezTo>
                      <a:pt x="2108" y="3330"/>
                      <a:pt x="2417" y="3866"/>
                      <a:pt x="2941" y="4009"/>
                    </a:cubicBezTo>
                    <a:cubicBezTo>
                      <a:pt x="3029" y="4033"/>
                      <a:pt x="3117" y="4044"/>
                      <a:pt x="3204" y="4044"/>
                    </a:cubicBezTo>
                    <a:cubicBezTo>
                      <a:pt x="3643" y="4044"/>
                      <a:pt x="4036" y="3754"/>
                      <a:pt x="4155" y="3307"/>
                    </a:cubicBezTo>
                    <a:lnTo>
                      <a:pt x="4703" y="1235"/>
                    </a:lnTo>
                    <a:cubicBezTo>
                      <a:pt x="4846" y="711"/>
                      <a:pt x="4536" y="175"/>
                      <a:pt x="4013" y="32"/>
                    </a:cubicBezTo>
                    <a:cubicBezTo>
                      <a:pt x="3930" y="11"/>
                      <a:pt x="3846" y="1"/>
                      <a:pt x="3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42"/>
              <p:cNvSpPr/>
              <p:nvPr/>
            </p:nvSpPr>
            <p:spPr>
              <a:xfrm>
                <a:off x="405859" y="736308"/>
                <a:ext cx="155456" cy="129184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4037" extrusionOk="0">
                    <a:moveTo>
                      <a:pt x="3217" y="0"/>
                    </a:moveTo>
                    <a:cubicBezTo>
                      <a:pt x="3130" y="0"/>
                      <a:pt x="3041" y="11"/>
                      <a:pt x="2953" y="35"/>
                    </a:cubicBezTo>
                    <a:cubicBezTo>
                      <a:pt x="2429" y="178"/>
                      <a:pt x="2120" y="714"/>
                      <a:pt x="2262" y="1237"/>
                    </a:cubicBezTo>
                    <a:lnTo>
                      <a:pt x="2286" y="1321"/>
                    </a:lnTo>
                    <a:lnTo>
                      <a:pt x="0" y="1928"/>
                    </a:lnTo>
                    <a:cubicBezTo>
                      <a:pt x="226" y="2547"/>
                      <a:pt x="393" y="3178"/>
                      <a:pt x="512" y="3833"/>
                    </a:cubicBezTo>
                    <a:lnTo>
                      <a:pt x="2798" y="3226"/>
                    </a:lnTo>
                    <a:lnTo>
                      <a:pt x="2822" y="3309"/>
                    </a:lnTo>
                    <a:cubicBezTo>
                      <a:pt x="2940" y="3762"/>
                      <a:pt x="3336" y="4036"/>
                      <a:pt x="3759" y="4036"/>
                    </a:cubicBezTo>
                    <a:cubicBezTo>
                      <a:pt x="3847" y="4036"/>
                      <a:pt x="3936" y="4024"/>
                      <a:pt x="4025" y="4000"/>
                    </a:cubicBezTo>
                    <a:cubicBezTo>
                      <a:pt x="4548" y="3869"/>
                      <a:pt x="4858" y="3321"/>
                      <a:pt x="4715" y="2797"/>
                    </a:cubicBezTo>
                    <a:lnTo>
                      <a:pt x="4167" y="725"/>
                    </a:lnTo>
                    <a:cubicBezTo>
                      <a:pt x="4048" y="288"/>
                      <a:pt x="3655" y="0"/>
                      <a:pt x="3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42"/>
              <p:cNvSpPr/>
              <p:nvPr/>
            </p:nvSpPr>
            <p:spPr>
              <a:xfrm>
                <a:off x="286211" y="514228"/>
                <a:ext cx="157024" cy="153856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4808" extrusionOk="0">
                    <a:moveTo>
                      <a:pt x="2309" y="1"/>
                    </a:moveTo>
                    <a:cubicBezTo>
                      <a:pt x="2057" y="1"/>
                      <a:pt x="1804" y="99"/>
                      <a:pt x="1608" y="296"/>
                    </a:cubicBezTo>
                    <a:cubicBezTo>
                      <a:pt x="1227" y="677"/>
                      <a:pt x="1227" y="1296"/>
                      <a:pt x="1608" y="1689"/>
                    </a:cubicBezTo>
                    <a:lnTo>
                      <a:pt x="1668" y="1748"/>
                    </a:lnTo>
                    <a:lnTo>
                      <a:pt x="1" y="3415"/>
                    </a:lnTo>
                    <a:cubicBezTo>
                      <a:pt x="501" y="3844"/>
                      <a:pt x="965" y="4308"/>
                      <a:pt x="1394" y="4808"/>
                    </a:cubicBezTo>
                    <a:lnTo>
                      <a:pt x="3061" y="3141"/>
                    </a:lnTo>
                    <a:lnTo>
                      <a:pt x="3132" y="3201"/>
                    </a:lnTo>
                    <a:cubicBezTo>
                      <a:pt x="3323" y="3391"/>
                      <a:pt x="3573" y="3486"/>
                      <a:pt x="3824" y="3486"/>
                    </a:cubicBezTo>
                    <a:cubicBezTo>
                      <a:pt x="4076" y="3486"/>
                      <a:pt x="4329" y="3391"/>
                      <a:pt x="4525" y="3201"/>
                    </a:cubicBezTo>
                    <a:cubicBezTo>
                      <a:pt x="4906" y="2820"/>
                      <a:pt x="4906" y="2189"/>
                      <a:pt x="4525" y="1808"/>
                    </a:cubicBezTo>
                    <a:lnTo>
                      <a:pt x="3001" y="296"/>
                    </a:lnTo>
                    <a:cubicBezTo>
                      <a:pt x="2811" y="99"/>
                      <a:pt x="2561" y="1"/>
                      <a:pt x="2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2"/>
              <p:cNvSpPr/>
              <p:nvPr/>
            </p:nvSpPr>
            <p:spPr>
              <a:xfrm>
                <a:off x="85443" y="396436"/>
                <a:ext cx="136032" cy="152032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751" extrusionOk="0">
                    <a:moveTo>
                      <a:pt x="1087" y="1"/>
                    </a:moveTo>
                    <a:cubicBezTo>
                      <a:pt x="655" y="1"/>
                      <a:pt x="262" y="289"/>
                      <a:pt x="143" y="726"/>
                    </a:cubicBezTo>
                    <a:cubicBezTo>
                      <a:pt x="0" y="1262"/>
                      <a:pt x="310" y="1798"/>
                      <a:pt x="834" y="1941"/>
                    </a:cubicBezTo>
                    <a:lnTo>
                      <a:pt x="917" y="1964"/>
                    </a:lnTo>
                    <a:lnTo>
                      <a:pt x="310" y="4238"/>
                    </a:lnTo>
                    <a:cubicBezTo>
                      <a:pt x="965" y="4358"/>
                      <a:pt x="1596" y="4536"/>
                      <a:pt x="2215" y="4750"/>
                    </a:cubicBezTo>
                    <a:lnTo>
                      <a:pt x="2822" y="2464"/>
                    </a:lnTo>
                    <a:lnTo>
                      <a:pt x="2905" y="2488"/>
                    </a:lnTo>
                    <a:cubicBezTo>
                      <a:pt x="2995" y="2514"/>
                      <a:pt x="3084" y="2526"/>
                      <a:pt x="3171" y="2526"/>
                    </a:cubicBezTo>
                    <a:cubicBezTo>
                      <a:pt x="3615" y="2526"/>
                      <a:pt x="4000" y="2216"/>
                      <a:pt x="4120" y="1798"/>
                    </a:cubicBezTo>
                    <a:cubicBezTo>
                      <a:pt x="4251" y="1274"/>
                      <a:pt x="3941" y="726"/>
                      <a:pt x="3417" y="595"/>
                    </a:cubicBezTo>
                    <a:lnTo>
                      <a:pt x="1346" y="36"/>
                    </a:lnTo>
                    <a:cubicBezTo>
                      <a:pt x="1259" y="12"/>
                      <a:pt x="1172" y="1"/>
                      <a:pt x="10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2"/>
              <p:cNvSpPr/>
              <p:nvPr/>
            </p:nvSpPr>
            <p:spPr>
              <a:xfrm>
                <a:off x="483" y="588052"/>
                <a:ext cx="365760" cy="691936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21623" extrusionOk="0">
                    <a:moveTo>
                      <a:pt x="5834" y="4608"/>
                    </a:moveTo>
                    <a:cubicBezTo>
                      <a:pt x="6382" y="4608"/>
                      <a:pt x="6822" y="5049"/>
                      <a:pt x="6822" y="5597"/>
                    </a:cubicBezTo>
                    <a:cubicBezTo>
                      <a:pt x="6822" y="6144"/>
                      <a:pt x="6382" y="6585"/>
                      <a:pt x="5834" y="6585"/>
                    </a:cubicBezTo>
                    <a:cubicBezTo>
                      <a:pt x="5298" y="6585"/>
                      <a:pt x="4858" y="6144"/>
                      <a:pt x="4858" y="5597"/>
                    </a:cubicBezTo>
                    <a:cubicBezTo>
                      <a:pt x="4858" y="5049"/>
                      <a:pt x="5298" y="4608"/>
                      <a:pt x="5834" y="4608"/>
                    </a:cubicBezTo>
                    <a:close/>
                    <a:moveTo>
                      <a:pt x="2727" y="7716"/>
                    </a:moveTo>
                    <a:cubicBezTo>
                      <a:pt x="3274" y="7716"/>
                      <a:pt x="3715" y="8168"/>
                      <a:pt x="3715" y="8704"/>
                    </a:cubicBezTo>
                    <a:cubicBezTo>
                      <a:pt x="3715" y="9252"/>
                      <a:pt x="3274" y="9692"/>
                      <a:pt x="2727" y="9692"/>
                    </a:cubicBezTo>
                    <a:cubicBezTo>
                      <a:pt x="2179" y="9692"/>
                      <a:pt x="1738" y="9252"/>
                      <a:pt x="1738" y="8704"/>
                    </a:cubicBezTo>
                    <a:cubicBezTo>
                      <a:pt x="1738" y="8168"/>
                      <a:pt x="2179" y="7716"/>
                      <a:pt x="2727" y="7716"/>
                    </a:cubicBezTo>
                    <a:close/>
                    <a:moveTo>
                      <a:pt x="8001" y="9835"/>
                    </a:moveTo>
                    <a:cubicBezTo>
                      <a:pt x="8549" y="9835"/>
                      <a:pt x="8989" y="10276"/>
                      <a:pt x="8989" y="10812"/>
                    </a:cubicBezTo>
                    <a:cubicBezTo>
                      <a:pt x="8989" y="11359"/>
                      <a:pt x="8549" y="11800"/>
                      <a:pt x="8001" y="11800"/>
                    </a:cubicBezTo>
                    <a:cubicBezTo>
                      <a:pt x="7453" y="11800"/>
                      <a:pt x="7013" y="11359"/>
                      <a:pt x="7013" y="10812"/>
                    </a:cubicBezTo>
                    <a:cubicBezTo>
                      <a:pt x="7013" y="10276"/>
                      <a:pt x="7453" y="9835"/>
                      <a:pt x="8001" y="9835"/>
                    </a:cubicBezTo>
                    <a:close/>
                    <a:moveTo>
                      <a:pt x="2727" y="11943"/>
                    </a:moveTo>
                    <a:cubicBezTo>
                      <a:pt x="3274" y="11943"/>
                      <a:pt x="3715" y="12383"/>
                      <a:pt x="3715" y="12919"/>
                    </a:cubicBezTo>
                    <a:cubicBezTo>
                      <a:pt x="3715" y="13467"/>
                      <a:pt x="3274" y="13907"/>
                      <a:pt x="2727" y="13907"/>
                    </a:cubicBezTo>
                    <a:cubicBezTo>
                      <a:pt x="2179" y="13907"/>
                      <a:pt x="1738" y="13467"/>
                      <a:pt x="1738" y="12919"/>
                    </a:cubicBezTo>
                    <a:cubicBezTo>
                      <a:pt x="1738" y="12383"/>
                      <a:pt x="2179" y="11943"/>
                      <a:pt x="2727" y="11943"/>
                    </a:cubicBezTo>
                    <a:close/>
                    <a:moveTo>
                      <a:pt x="5834" y="15050"/>
                    </a:moveTo>
                    <a:cubicBezTo>
                      <a:pt x="6382" y="15050"/>
                      <a:pt x="6822" y="15491"/>
                      <a:pt x="6822" y="16038"/>
                    </a:cubicBezTo>
                    <a:cubicBezTo>
                      <a:pt x="6822" y="16574"/>
                      <a:pt x="6382" y="17015"/>
                      <a:pt x="5834" y="17015"/>
                    </a:cubicBezTo>
                    <a:cubicBezTo>
                      <a:pt x="5298" y="17015"/>
                      <a:pt x="4858" y="16574"/>
                      <a:pt x="4858" y="16038"/>
                    </a:cubicBezTo>
                    <a:cubicBezTo>
                      <a:pt x="4858" y="15491"/>
                      <a:pt x="5298" y="15050"/>
                      <a:pt x="5834" y="15050"/>
                    </a:cubicBezTo>
                    <a:close/>
                    <a:moveTo>
                      <a:pt x="619" y="1"/>
                    </a:moveTo>
                    <a:cubicBezTo>
                      <a:pt x="417" y="1"/>
                      <a:pt x="202" y="13"/>
                      <a:pt x="0" y="24"/>
                    </a:cubicBezTo>
                    <a:lnTo>
                      <a:pt x="0" y="2668"/>
                    </a:lnTo>
                    <a:cubicBezTo>
                      <a:pt x="167" y="2537"/>
                      <a:pt x="381" y="2453"/>
                      <a:pt x="619" y="2453"/>
                    </a:cubicBezTo>
                    <a:cubicBezTo>
                      <a:pt x="1167" y="2453"/>
                      <a:pt x="1607" y="2894"/>
                      <a:pt x="1607" y="3430"/>
                    </a:cubicBezTo>
                    <a:cubicBezTo>
                      <a:pt x="1607" y="3977"/>
                      <a:pt x="1167" y="4418"/>
                      <a:pt x="619" y="4418"/>
                    </a:cubicBezTo>
                    <a:cubicBezTo>
                      <a:pt x="381" y="4418"/>
                      <a:pt x="167" y="4335"/>
                      <a:pt x="0" y="4204"/>
                    </a:cubicBezTo>
                    <a:lnTo>
                      <a:pt x="0" y="17431"/>
                    </a:lnTo>
                    <a:cubicBezTo>
                      <a:pt x="167" y="17289"/>
                      <a:pt x="381" y="17217"/>
                      <a:pt x="619" y="17217"/>
                    </a:cubicBezTo>
                    <a:cubicBezTo>
                      <a:pt x="1167" y="17217"/>
                      <a:pt x="1607" y="17658"/>
                      <a:pt x="1607" y="18193"/>
                    </a:cubicBezTo>
                    <a:cubicBezTo>
                      <a:pt x="1607" y="18741"/>
                      <a:pt x="1167" y="19182"/>
                      <a:pt x="619" y="19182"/>
                    </a:cubicBezTo>
                    <a:cubicBezTo>
                      <a:pt x="381" y="19182"/>
                      <a:pt x="167" y="19098"/>
                      <a:pt x="0" y="18955"/>
                    </a:cubicBezTo>
                    <a:lnTo>
                      <a:pt x="0" y="21610"/>
                    </a:lnTo>
                    <a:cubicBezTo>
                      <a:pt x="202" y="21622"/>
                      <a:pt x="417" y="21622"/>
                      <a:pt x="619" y="21622"/>
                    </a:cubicBezTo>
                    <a:cubicBezTo>
                      <a:pt x="6584" y="21622"/>
                      <a:pt x="11430" y="16777"/>
                      <a:pt x="11430" y="10812"/>
                    </a:cubicBezTo>
                    <a:cubicBezTo>
                      <a:pt x="11430" y="4858"/>
                      <a:pt x="6584" y="1"/>
                      <a:pt x="6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8"/>
          <p:cNvSpPr txBox="1">
            <a:spLocks noGrp="1"/>
          </p:cNvSpPr>
          <p:nvPr>
            <p:ph type="title" idx="4"/>
          </p:nvPr>
        </p:nvSpPr>
        <p:spPr>
          <a:xfrm>
            <a:off x="418425" y="626775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2. Typedef Structure</a:t>
            </a:r>
            <a:endParaRPr sz="3200"/>
          </a:p>
        </p:txBody>
      </p:sp>
      <p:sp>
        <p:nvSpPr>
          <p:cNvPr id="574" name="Google Shape;574;p58"/>
          <p:cNvSpPr txBox="1"/>
          <p:nvPr/>
        </p:nvSpPr>
        <p:spPr>
          <a:xfrm>
            <a:off x="259325" y="-47600"/>
            <a:ext cx="754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0124D"/>
              </a:solidFill>
            </a:endParaRPr>
          </a:p>
        </p:txBody>
      </p:sp>
      <p:grpSp>
        <p:nvGrpSpPr>
          <p:cNvPr id="575" name="Google Shape;575;p58"/>
          <p:cNvGrpSpPr/>
          <p:nvPr/>
        </p:nvGrpSpPr>
        <p:grpSpPr>
          <a:xfrm>
            <a:off x="6491922" y="3916620"/>
            <a:ext cx="690774" cy="886166"/>
            <a:chOff x="6974158" y="2789537"/>
            <a:chExt cx="255247" cy="327458"/>
          </a:xfrm>
        </p:grpSpPr>
        <p:sp>
          <p:nvSpPr>
            <p:cNvPr id="576" name="Google Shape;576;p58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8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8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58"/>
          <p:cNvGrpSpPr/>
          <p:nvPr/>
        </p:nvGrpSpPr>
        <p:grpSpPr>
          <a:xfrm>
            <a:off x="7998084" y="3918682"/>
            <a:ext cx="661125" cy="883072"/>
            <a:chOff x="7530697" y="2790299"/>
            <a:chExt cx="244291" cy="326314"/>
          </a:xfrm>
        </p:grpSpPr>
        <p:sp>
          <p:nvSpPr>
            <p:cNvPr id="583" name="Google Shape;583;p58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8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8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8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8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58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ignika"/>
              <a:buAutoNum type="arabicPeriod"/>
            </a:pPr>
            <a:r>
              <a:rPr lang="en" sz="160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Tagged structure</a:t>
            </a:r>
            <a:endParaRPr sz="1600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90" name="Google Shape;590;p58"/>
          <p:cNvSpPr txBox="1"/>
          <p:nvPr/>
        </p:nvSpPr>
        <p:spPr>
          <a:xfrm>
            <a:off x="1678325" y="859625"/>
            <a:ext cx="4706700" cy="4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typedef struct {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char visitorUserId[10];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char visitorIcNo[13];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char visitorPassportNo[10];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char visitorName[150];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char visitorGender;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</a:t>
            </a:r>
            <a:r>
              <a:rPr lang="en" sz="1700">
                <a:solidFill>
                  <a:srgbClr val="20124D"/>
                </a:solidFill>
                <a:highlight>
                  <a:srgbClr val="9FC5E8"/>
                </a:highlight>
              </a:rPr>
              <a:t>struct Date visitorBd;</a:t>
            </a:r>
            <a:endParaRPr sz="1700">
              <a:solidFill>
                <a:srgbClr val="20124D"/>
              </a:solidFill>
              <a:highlight>
                <a:srgbClr val="9FC5E8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char visitorEmail[50];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char visitorContactNo[13];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char visitorAddress[100];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int visitorAccStatus;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}VisitorInfo;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0124D"/>
              </a:solidFill>
            </a:endParaRPr>
          </a:p>
        </p:txBody>
      </p:sp>
      <p:sp>
        <p:nvSpPr>
          <p:cNvPr id="591" name="Google Shape;591;p58"/>
          <p:cNvSpPr/>
          <p:nvPr/>
        </p:nvSpPr>
        <p:spPr>
          <a:xfrm flipH="1">
            <a:off x="5051625" y="2640750"/>
            <a:ext cx="1440300" cy="42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Nested structure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9"/>
          <p:cNvSpPr txBox="1"/>
          <p:nvPr/>
        </p:nvSpPr>
        <p:spPr>
          <a:xfrm>
            <a:off x="259325" y="-47600"/>
            <a:ext cx="754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0124D"/>
              </a:solidFill>
            </a:endParaRPr>
          </a:p>
        </p:txBody>
      </p:sp>
      <p:grpSp>
        <p:nvGrpSpPr>
          <p:cNvPr id="597" name="Google Shape;597;p59"/>
          <p:cNvGrpSpPr/>
          <p:nvPr/>
        </p:nvGrpSpPr>
        <p:grpSpPr>
          <a:xfrm>
            <a:off x="6491922" y="3916620"/>
            <a:ext cx="690774" cy="886166"/>
            <a:chOff x="6974158" y="2789537"/>
            <a:chExt cx="255247" cy="327458"/>
          </a:xfrm>
        </p:grpSpPr>
        <p:sp>
          <p:nvSpPr>
            <p:cNvPr id="598" name="Google Shape;598;p59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59"/>
          <p:cNvGrpSpPr/>
          <p:nvPr/>
        </p:nvGrpSpPr>
        <p:grpSpPr>
          <a:xfrm>
            <a:off x="7998084" y="3918682"/>
            <a:ext cx="661125" cy="883072"/>
            <a:chOff x="7530697" y="2790299"/>
            <a:chExt cx="244291" cy="326314"/>
          </a:xfrm>
        </p:grpSpPr>
        <p:sp>
          <p:nvSpPr>
            <p:cNvPr id="605" name="Google Shape;605;p59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59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ignika"/>
              <a:buAutoNum type="arabicPeriod"/>
            </a:pPr>
            <a:r>
              <a:rPr lang="en" sz="160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Tagged structure</a:t>
            </a:r>
            <a:endParaRPr sz="1600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12" name="Google Shape;612;p59"/>
          <p:cNvSpPr txBox="1"/>
          <p:nvPr/>
        </p:nvSpPr>
        <p:spPr>
          <a:xfrm>
            <a:off x="1105250" y="876825"/>
            <a:ext cx="4706700" cy="2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typedef struct {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int noCharacter;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int noAlphabet;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int noDigit;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int noSpecialCharacter;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int noSpace;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int noSpecialCharacterWithoutSpace;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}Validation;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0"/>
          <p:cNvSpPr txBox="1">
            <a:spLocks noGrp="1"/>
          </p:cNvSpPr>
          <p:nvPr>
            <p:ph type="title" idx="4"/>
          </p:nvPr>
        </p:nvSpPr>
        <p:spPr>
          <a:xfrm>
            <a:off x="429525" y="530600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Text file</a:t>
            </a:r>
            <a:endParaRPr sz="3200"/>
          </a:p>
        </p:txBody>
      </p:sp>
      <p:sp>
        <p:nvSpPr>
          <p:cNvPr id="618" name="Google Shape;618;p60"/>
          <p:cNvSpPr txBox="1"/>
          <p:nvPr/>
        </p:nvSpPr>
        <p:spPr>
          <a:xfrm>
            <a:off x="392525" y="899675"/>
            <a:ext cx="754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0124D"/>
              </a:solidFill>
            </a:endParaRPr>
          </a:p>
        </p:txBody>
      </p:sp>
      <p:grpSp>
        <p:nvGrpSpPr>
          <p:cNvPr id="619" name="Google Shape;619;p60"/>
          <p:cNvGrpSpPr/>
          <p:nvPr/>
        </p:nvGrpSpPr>
        <p:grpSpPr>
          <a:xfrm>
            <a:off x="6491922" y="3916620"/>
            <a:ext cx="690774" cy="886166"/>
            <a:chOff x="6974158" y="2789537"/>
            <a:chExt cx="255247" cy="327458"/>
          </a:xfrm>
        </p:grpSpPr>
        <p:sp>
          <p:nvSpPr>
            <p:cNvPr id="620" name="Google Shape;620;p60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0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60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0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60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0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60"/>
          <p:cNvGrpSpPr/>
          <p:nvPr/>
        </p:nvGrpSpPr>
        <p:grpSpPr>
          <a:xfrm>
            <a:off x="7998084" y="3918682"/>
            <a:ext cx="661125" cy="883072"/>
            <a:chOff x="7530697" y="2790299"/>
            <a:chExt cx="244291" cy="326314"/>
          </a:xfrm>
        </p:grpSpPr>
        <p:sp>
          <p:nvSpPr>
            <p:cNvPr id="627" name="Google Shape;627;p60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0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0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0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0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0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3" name="Google Shape;633;p60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ignika"/>
              <a:buAutoNum type="arabicPeriod"/>
            </a:pPr>
            <a:r>
              <a:rPr lang="en" sz="160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Tagged structure</a:t>
            </a:r>
            <a:endParaRPr sz="1600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634" name="Google Shape;6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50" y="899675"/>
            <a:ext cx="58769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50" y="2299475"/>
            <a:ext cx="583882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0"/>
          <p:cNvSpPr txBox="1"/>
          <p:nvPr/>
        </p:nvSpPr>
        <p:spPr>
          <a:xfrm>
            <a:off x="250475" y="1289275"/>
            <a:ext cx="782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Signika"/>
              <a:buChar char="-"/>
            </a:pPr>
            <a:r>
              <a:rPr lang="en" sz="1600">
                <a:solidFill>
                  <a:srgbClr val="7F6000"/>
                </a:solidFill>
                <a:latin typeface="Signika"/>
                <a:ea typeface="Signika"/>
                <a:cs typeface="Signika"/>
                <a:sym typeface="Signika"/>
              </a:rPr>
              <a:t>Stores the existing user account details such as User ID, IC No, passport number, full name, gender, birth date, email address, contact number, home address and account status.</a:t>
            </a:r>
            <a:endParaRPr sz="1600">
              <a:solidFill>
                <a:srgbClr val="7F6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637" name="Google Shape;637;p60"/>
          <p:cNvSpPr txBox="1"/>
          <p:nvPr/>
        </p:nvSpPr>
        <p:spPr>
          <a:xfrm>
            <a:off x="392525" y="2699300"/>
            <a:ext cx="782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Signika"/>
              <a:buChar char="-"/>
            </a:pPr>
            <a:r>
              <a:rPr lang="en" sz="1600">
                <a:solidFill>
                  <a:srgbClr val="7F6000"/>
                </a:solidFill>
                <a:latin typeface="Signika"/>
                <a:ea typeface="Signika"/>
                <a:cs typeface="Signika"/>
                <a:sym typeface="Signika"/>
              </a:rPr>
              <a:t>Stores the password of existing user account.</a:t>
            </a:r>
            <a:endParaRPr sz="1600">
              <a:solidFill>
                <a:srgbClr val="7F6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1"/>
          <p:cNvSpPr txBox="1">
            <a:spLocks noGrp="1"/>
          </p:cNvSpPr>
          <p:nvPr>
            <p:ph type="title" idx="4"/>
          </p:nvPr>
        </p:nvSpPr>
        <p:spPr>
          <a:xfrm>
            <a:off x="440625" y="634175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Type of Functions</a:t>
            </a:r>
            <a:endParaRPr sz="3200"/>
          </a:p>
        </p:txBody>
      </p:sp>
      <p:grpSp>
        <p:nvGrpSpPr>
          <p:cNvPr id="643" name="Google Shape;643;p61"/>
          <p:cNvGrpSpPr/>
          <p:nvPr/>
        </p:nvGrpSpPr>
        <p:grpSpPr>
          <a:xfrm>
            <a:off x="6491922" y="3916620"/>
            <a:ext cx="690774" cy="886166"/>
            <a:chOff x="6974158" y="2789537"/>
            <a:chExt cx="255247" cy="327458"/>
          </a:xfrm>
        </p:grpSpPr>
        <p:sp>
          <p:nvSpPr>
            <p:cNvPr id="644" name="Google Shape;644;p61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1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1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1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" name="Google Shape;650;p61"/>
          <p:cNvGrpSpPr/>
          <p:nvPr/>
        </p:nvGrpSpPr>
        <p:grpSpPr>
          <a:xfrm>
            <a:off x="7998084" y="3918682"/>
            <a:ext cx="661125" cy="883072"/>
            <a:chOff x="7530697" y="2790299"/>
            <a:chExt cx="244291" cy="326314"/>
          </a:xfrm>
        </p:grpSpPr>
        <p:sp>
          <p:nvSpPr>
            <p:cNvPr id="651" name="Google Shape;651;p61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61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ignika"/>
              <a:buAutoNum type="arabicPeriod"/>
            </a:pPr>
            <a:r>
              <a:rPr lang="en" sz="160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Tagged structure</a:t>
            </a:r>
            <a:endParaRPr sz="1600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658" name="Google Shape;658;p61"/>
          <p:cNvGrpSpPr/>
          <p:nvPr/>
        </p:nvGrpSpPr>
        <p:grpSpPr>
          <a:xfrm>
            <a:off x="833201" y="1469423"/>
            <a:ext cx="3055658" cy="708047"/>
            <a:chOff x="956666" y="3447852"/>
            <a:chExt cx="4328127" cy="1002900"/>
          </a:xfrm>
        </p:grpSpPr>
        <p:sp>
          <p:nvSpPr>
            <p:cNvPr id="659" name="Google Shape;659;p61"/>
            <p:cNvSpPr txBox="1"/>
            <p:nvPr/>
          </p:nvSpPr>
          <p:spPr>
            <a:xfrm>
              <a:off x="1695293" y="3447852"/>
              <a:ext cx="3589500" cy="10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Function Returns No Result</a:t>
              </a:r>
              <a:endParaRPr sz="2000" b="1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956666" y="3498086"/>
              <a:ext cx="448800" cy="448800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1" name="Google Shape;661;p61"/>
            <p:cNvSpPr/>
            <p:nvPr/>
          </p:nvSpPr>
          <p:spPr>
            <a:xfrm>
              <a:off x="1176679" y="3689818"/>
              <a:ext cx="380400" cy="380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62" name="Google Shape;662;p61"/>
          <p:cNvGrpSpPr/>
          <p:nvPr/>
        </p:nvGrpSpPr>
        <p:grpSpPr>
          <a:xfrm>
            <a:off x="4347153" y="1469425"/>
            <a:ext cx="3357446" cy="708047"/>
            <a:chOff x="956666" y="3447854"/>
            <a:chExt cx="4755590" cy="1002900"/>
          </a:xfrm>
        </p:grpSpPr>
        <p:sp>
          <p:nvSpPr>
            <p:cNvPr id="663" name="Google Shape;663;p61"/>
            <p:cNvSpPr txBox="1"/>
            <p:nvPr/>
          </p:nvSpPr>
          <p:spPr>
            <a:xfrm>
              <a:off x="1662856" y="3447854"/>
              <a:ext cx="4049400" cy="10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Function Returns Single Result</a:t>
              </a:r>
              <a:endParaRPr sz="2000" b="1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4" name="Google Shape;664;p61"/>
            <p:cNvSpPr/>
            <p:nvPr/>
          </p:nvSpPr>
          <p:spPr>
            <a:xfrm>
              <a:off x="956666" y="3498086"/>
              <a:ext cx="448800" cy="448800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5" name="Google Shape;665;p61"/>
            <p:cNvSpPr/>
            <p:nvPr/>
          </p:nvSpPr>
          <p:spPr>
            <a:xfrm>
              <a:off x="1176679" y="3689818"/>
              <a:ext cx="380400" cy="380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66" name="Google Shape;666;p61"/>
          <p:cNvGrpSpPr/>
          <p:nvPr/>
        </p:nvGrpSpPr>
        <p:grpSpPr>
          <a:xfrm>
            <a:off x="833201" y="2352625"/>
            <a:ext cx="3190909" cy="708047"/>
            <a:chOff x="956666" y="3447856"/>
            <a:chExt cx="4519701" cy="1002900"/>
          </a:xfrm>
        </p:grpSpPr>
        <p:sp>
          <p:nvSpPr>
            <p:cNvPr id="667" name="Google Shape;667;p61"/>
            <p:cNvSpPr txBox="1"/>
            <p:nvPr/>
          </p:nvSpPr>
          <p:spPr>
            <a:xfrm>
              <a:off x="1678967" y="3447856"/>
              <a:ext cx="3797400" cy="10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Function With Parameter</a:t>
              </a:r>
              <a:endParaRPr sz="2000" b="1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956666" y="3498086"/>
              <a:ext cx="448800" cy="448800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1176679" y="3689818"/>
              <a:ext cx="380400" cy="380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70" name="Google Shape;670;p61"/>
          <p:cNvGrpSpPr/>
          <p:nvPr/>
        </p:nvGrpSpPr>
        <p:grpSpPr>
          <a:xfrm>
            <a:off x="4347153" y="2352625"/>
            <a:ext cx="3357380" cy="708047"/>
            <a:chOff x="956666" y="3447856"/>
            <a:chExt cx="4755496" cy="1002900"/>
          </a:xfrm>
        </p:grpSpPr>
        <p:sp>
          <p:nvSpPr>
            <p:cNvPr id="671" name="Google Shape;671;p61"/>
            <p:cNvSpPr txBox="1"/>
            <p:nvPr/>
          </p:nvSpPr>
          <p:spPr>
            <a:xfrm>
              <a:off x="1569762" y="3447856"/>
              <a:ext cx="4142400" cy="10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7F7F7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Function Returns Multiple Results</a:t>
              </a:r>
              <a:endParaRPr sz="2000" b="1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956666" y="3498086"/>
              <a:ext cx="448800" cy="448800"/>
            </a:xfrm>
            <a:prstGeom prst="rect">
              <a:avLst/>
            </a:prstGeom>
            <a:solidFill>
              <a:srgbClr val="113F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1176679" y="3689818"/>
              <a:ext cx="380400" cy="380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2"/>
          <p:cNvSpPr txBox="1">
            <a:spLocks noGrp="1"/>
          </p:cNvSpPr>
          <p:nvPr>
            <p:ph type="title" idx="4"/>
          </p:nvPr>
        </p:nvSpPr>
        <p:spPr>
          <a:xfrm>
            <a:off x="350275" y="309775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 That Returns No Result</a:t>
            </a:r>
            <a:endParaRPr sz="3200"/>
          </a:p>
        </p:txBody>
      </p:sp>
      <p:sp>
        <p:nvSpPr>
          <p:cNvPr id="679" name="Google Shape;679;p62"/>
          <p:cNvSpPr txBox="1"/>
          <p:nvPr/>
        </p:nvSpPr>
        <p:spPr>
          <a:xfrm>
            <a:off x="503550" y="580100"/>
            <a:ext cx="75447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void displayAdminRecordFunction() {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h2HorizontalRule();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printf("  DISPLAY ADMIN INFORMATION RECORDS \n");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h2HorizontalRule();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printf("\n\n");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//variables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VisitorInfo displayR[1000];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int totalNumberOfAccount = 0;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//OPEN TEXT FILE AND FOR REAING (strcmp current userID with existing userID)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FILE* displayRecordFptr;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displayRecordFptr = fopen("visitor-info-database2.txt", "r");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while (displayRecordFptr == NULL) {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printf("ERROR. File cannot be open due to not found.");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exit(-1);}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int a = 0;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int num = 0;</a:t>
            </a: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</a:t>
            </a:r>
            <a:endParaRPr sz="10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3"/>
          <p:cNvSpPr txBox="1"/>
          <p:nvPr/>
        </p:nvSpPr>
        <p:spPr>
          <a:xfrm>
            <a:off x="489400" y="107125"/>
            <a:ext cx="7491000" cy="52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while (fscanf(displayRecordFptr, "%[^\|]|%[^\|]|%[^\|]|%[^\|]|%c|%d/%d/%d|%[^\|]|%[^\|]|%[^\|]|%d|\n", &amp;displayR[a].visitorUserId, &amp;displayR[a].visitorIcNo, &amp;displayR[a].visitorPassportNo, &amp;displayR[a].visitorName, &amp;displayR[a].visitorGender, &amp;displayR[a].visitorBd.day, &amp;displayR[a].visitorBd.month, &amp;displayR[a].visitorBd.year, &amp;displayR[a].visitorEmail, &amp;displayR[a].visitorContactNo, &amp;displayR[a].visitorAddress, &amp;displayR[a].visitorAccStatus) != EOF)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{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a++;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fclose(displayRecordFptr);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totalNumberOfAccount = a;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printf("==================================================================================================================================================================\n");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printf("|User ID|   User IC  | Pp.No|       Full Name       |Sex|  B.Date  |        Email       | Contact No |                         Home Address                    |S|\n");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printf("|=======+============+======+=======================+===+========+============================+======+========================================================+=|\n");</a:t>
            </a:r>
            <a:endParaRPr sz="100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//loop to print all record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for (int i = 0; i &lt; a; i++) {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if (displayR[i].visitorUserId[0] == 'A') {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printf("|%7s|%12s|%6s|%23s| %c |%04d/%02d/%02d|%20s|%12s|%57s|%d|\n", displayR[i].visitorUserId, displayR[i].visitorIcNo, displayR[i].visitorPassportNo, displayR[i].visitorName, displayR[i].visitorGender, displayR[i].visitorBd.year, displayR[i].visitorBd.month, displayR[i].visitorBd.day, displayR[i].visitorEmail, displayR[i].visitorContactNo, displayR[i].visitorAddress, displayR[i].visitorAccStatus);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//printf("|=======+============+======+=======================+===+========+============================+======+========================================================+=|\n");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}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}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</a:t>
            </a:r>
            <a:endParaRPr sz="9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4"/>
          <p:cNvSpPr txBox="1"/>
          <p:nvPr/>
        </p:nvSpPr>
        <p:spPr>
          <a:xfrm>
            <a:off x="108400" y="107125"/>
            <a:ext cx="7491000" cy="5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printf("\n\n\n");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system("\n\npause");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char endDisplayRecord;</a:t>
            </a:r>
            <a:endParaRPr sz="1000"/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do {	printf("Would you like to return to the Profile Menu? (Y/N)      &gt;");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rewind(stdin);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scanf("%c", &amp;endDisplayRecord);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endDisplayRecord = toupper(endDisplayRecord);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switch (endDisplayRecord) {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case 'Y':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printf("\nYou will now be directed to the Profile Menu.\n");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system("pause");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system("cls");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return 0;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break;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case 'N':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printf("\n");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system("pause");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endDisplayRecord = 'O';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break;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default: printf("ERROR. Please choose the available options.\n\n\n");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break;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}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} while (endDisplayRecord != 'Y' &amp;&amp; endDisplayRecord != 'N');</a:t>
            </a:r>
            <a:endParaRPr sz="9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>
            <a:spLocks noGrp="1"/>
          </p:cNvSpPr>
          <p:nvPr>
            <p:ph type="title" idx="4"/>
          </p:nvPr>
        </p:nvSpPr>
        <p:spPr>
          <a:xfrm>
            <a:off x="351800" y="367750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 that Returns Single Result</a:t>
            </a:r>
            <a:endParaRPr sz="3200"/>
          </a:p>
        </p:txBody>
      </p:sp>
      <p:sp>
        <p:nvSpPr>
          <p:cNvPr id="695" name="Google Shape;695;p65"/>
          <p:cNvSpPr txBox="1"/>
          <p:nvPr/>
        </p:nvSpPr>
        <p:spPr>
          <a:xfrm>
            <a:off x="533175" y="819475"/>
            <a:ext cx="75447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int isChar(char emailChar)</a:t>
            </a:r>
            <a:endParaRPr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{</a:t>
            </a:r>
            <a:endParaRPr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	if ((emailChar &gt;= 'a' &amp;&amp; emailChar &lt;= 'z') || (emailChar &gt;= 'A' &amp;&amp; emailChar &lt;= 'Z')) {</a:t>
            </a:r>
            <a:endParaRPr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		return 1;</a:t>
            </a:r>
            <a:endParaRPr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	}</a:t>
            </a:r>
            <a:endParaRPr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	else return 0;</a:t>
            </a:r>
            <a:endParaRPr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}</a:t>
            </a:r>
            <a:endParaRPr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124D"/>
              </a:solidFill>
            </a:endParaRPr>
          </a:p>
        </p:txBody>
      </p:sp>
      <p:grpSp>
        <p:nvGrpSpPr>
          <p:cNvPr id="696" name="Google Shape;696;p65"/>
          <p:cNvGrpSpPr/>
          <p:nvPr/>
        </p:nvGrpSpPr>
        <p:grpSpPr>
          <a:xfrm>
            <a:off x="6491922" y="3916620"/>
            <a:ext cx="690774" cy="886166"/>
            <a:chOff x="6974158" y="2789537"/>
            <a:chExt cx="255247" cy="327458"/>
          </a:xfrm>
        </p:grpSpPr>
        <p:sp>
          <p:nvSpPr>
            <p:cNvPr id="697" name="Google Shape;697;p65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5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5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5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5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5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65"/>
          <p:cNvGrpSpPr/>
          <p:nvPr/>
        </p:nvGrpSpPr>
        <p:grpSpPr>
          <a:xfrm>
            <a:off x="7998084" y="3918682"/>
            <a:ext cx="661125" cy="883072"/>
            <a:chOff x="7530697" y="2790299"/>
            <a:chExt cx="244291" cy="326314"/>
          </a:xfrm>
        </p:grpSpPr>
        <p:sp>
          <p:nvSpPr>
            <p:cNvPr id="704" name="Google Shape;704;p65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5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5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5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5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5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6"/>
          <p:cNvSpPr txBox="1">
            <a:spLocks noGrp="1"/>
          </p:cNvSpPr>
          <p:nvPr>
            <p:ph type="title" idx="4"/>
          </p:nvPr>
        </p:nvSpPr>
        <p:spPr>
          <a:xfrm>
            <a:off x="357025" y="351600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 that Returns Multiple Results</a:t>
            </a:r>
            <a:endParaRPr sz="3200"/>
          </a:p>
        </p:txBody>
      </p:sp>
      <p:sp>
        <p:nvSpPr>
          <p:cNvPr id="715" name="Google Shape;715;p66"/>
          <p:cNvSpPr txBox="1"/>
          <p:nvPr/>
        </p:nvSpPr>
        <p:spPr>
          <a:xfrm>
            <a:off x="653400" y="537050"/>
            <a:ext cx="7837200" cy="47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Validation universalCharacterCheck(char inputCharacter[]) {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Validation outputCharacter;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int qCharacter = 0;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int qAlphabet = 0, qDigit = 0, qSpecialCharacter = 0, qSpace = 0, qSpecialCharacterWithoutSpace = 0;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</a:rPr>
              <a:t>	</a:t>
            </a:r>
            <a:r>
              <a:rPr lang="en" sz="1000">
                <a:solidFill>
                  <a:srgbClr val="20124D"/>
                </a:solidFill>
              </a:rPr>
              <a:t>/* Checks each character of string*/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while (inputCharacter[qCharacter] != '\0')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{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if ((inputCharacter[qCharacter] &gt;= 'a' &amp;&amp; inputCharacter[qCharacter] &lt;= 'z') ||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	(inputCharacter[qCharacter] &gt;= 'A' &amp;&amp; inputCharacter[qCharacter] &lt;= 'Z')) {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	qAlphabet++;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}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else if (inputCharacter[qCharacter] &gt;= '0' &amp;&amp; inputCharacter[qCharacter] &lt;= '9')  {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	qDigit++;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}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else if (inputCharacter[qCharacter] == ' ')  {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	qSpace++;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	qSpecialCharacter++;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}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Else {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	qSpecialCharacter++;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	qSpecialCharacterWithoutSpace++;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}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	qCharacter++;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}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</a:t>
            </a:r>
            <a:endParaRPr sz="10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7"/>
          <p:cNvSpPr txBox="1"/>
          <p:nvPr/>
        </p:nvSpPr>
        <p:spPr>
          <a:xfrm>
            <a:off x="653400" y="537050"/>
            <a:ext cx="7837200" cy="30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outputCharacter.noCharacter = qCharacter;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outputCharacter.noAlphabet = qAlphabet;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outputCharacter.noDigit = qDigit;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outputCharacter.noSpecialCharacter = qSpecialCharacter;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outputCharacter.noSpace = qSpace;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outputCharacter.noSpecialCharacterWithoutSpace = qSpecialCharacterWithoutSpace;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	return outputCharacter;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124D"/>
                </a:solidFill>
              </a:rPr>
              <a:t>}</a:t>
            </a:r>
            <a:endParaRPr sz="10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>
            <a:spLocks noGrp="1"/>
          </p:cNvSpPr>
          <p:nvPr>
            <p:ph type="subTitle" idx="1"/>
          </p:nvPr>
        </p:nvSpPr>
        <p:spPr>
          <a:xfrm>
            <a:off x="504175" y="1781564"/>
            <a:ext cx="3514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solidFill>
                  <a:schemeClr val="accent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 system to ensure the safety of the college</a:t>
            </a:r>
            <a:endParaRPr dirty="0">
              <a:solidFill>
                <a:schemeClr val="accent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5"/>
          </p:nvPr>
        </p:nvSpPr>
        <p:spPr>
          <a:xfrm>
            <a:off x="4219925" y="1577550"/>
            <a:ext cx="39927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735E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Everyone who is visiting the venue must supply their information</a:t>
            </a:r>
            <a:endParaRPr>
              <a:solidFill>
                <a:srgbClr val="FF735E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4" name="Google Shape;314;p43"/>
          <p:cNvSpPr txBox="1">
            <a:spLocks noGrp="1"/>
          </p:cNvSpPr>
          <p:nvPr>
            <p:ph type="subTitle" idx="6"/>
          </p:nvPr>
        </p:nvSpPr>
        <p:spPr>
          <a:xfrm>
            <a:off x="971597" y="3827721"/>
            <a:ext cx="36423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Contact data that will be collected by the system will only be accessed by the admin</a:t>
            </a:r>
            <a:endParaRPr>
              <a:solidFill>
                <a:schemeClr val="accent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5" name="Google Shape;315;p43"/>
          <p:cNvSpPr txBox="1">
            <a:spLocks noGrp="1"/>
          </p:cNvSpPr>
          <p:nvPr>
            <p:ph type="subTitle" idx="7"/>
          </p:nvPr>
        </p:nvSpPr>
        <p:spPr>
          <a:xfrm>
            <a:off x="4727556" y="3827725"/>
            <a:ext cx="452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This system completely preserves students or staff privacy and also their personal information .</a:t>
            </a:r>
            <a:endParaRPr sz="1200">
              <a:solidFill>
                <a:schemeClr val="accent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accent3"/>
              </a:solidFill>
            </a:endParaRPr>
          </a:p>
        </p:txBody>
      </p:sp>
      <p:grpSp>
        <p:nvGrpSpPr>
          <p:cNvPr id="316" name="Google Shape;316;p43"/>
          <p:cNvGrpSpPr/>
          <p:nvPr/>
        </p:nvGrpSpPr>
        <p:grpSpPr>
          <a:xfrm>
            <a:off x="255189" y="3678003"/>
            <a:ext cx="716434" cy="711864"/>
            <a:chOff x="7098372" y="986300"/>
            <a:chExt cx="461055" cy="458143"/>
          </a:xfrm>
        </p:grpSpPr>
        <p:sp>
          <p:nvSpPr>
            <p:cNvPr id="317" name="Google Shape;317;p43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3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3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3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3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3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3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3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3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43"/>
          <p:cNvGrpSpPr/>
          <p:nvPr/>
        </p:nvGrpSpPr>
        <p:grpSpPr>
          <a:xfrm>
            <a:off x="1426227" y="833526"/>
            <a:ext cx="1457949" cy="770702"/>
            <a:chOff x="-6247125" y="161575"/>
            <a:chExt cx="1232625" cy="612300"/>
          </a:xfrm>
        </p:grpSpPr>
        <p:sp>
          <p:nvSpPr>
            <p:cNvPr id="331" name="Google Shape;331;p43"/>
            <p:cNvSpPr/>
            <p:nvPr/>
          </p:nvSpPr>
          <p:spPr>
            <a:xfrm>
              <a:off x="-5860175" y="161575"/>
              <a:ext cx="155100" cy="172975"/>
            </a:xfrm>
            <a:custGeom>
              <a:avLst/>
              <a:gdLst/>
              <a:ahLst/>
              <a:cxnLst/>
              <a:rect l="l" t="t" r="r" b="b"/>
              <a:pathLst>
                <a:path w="6204" h="6919" extrusionOk="0">
                  <a:moveTo>
                    <a:pt x="4612" y="0"/>
                  </a:moveTo>
                  <a:cubicBezTo>
                    <a:pt x="4489" y="0"/>
                    <a:pt x="4364" y="16"/>
                    <a:pt x="4239" y="48"/>
                  </a:cubicBezTo>
                  <a:lnTo>
                    <a:pt x="1227" y="858"/>
                  </a:lnTo>
                  <a:cubicBezTo>
                    <a:pt x="465" y="1060"/>
                    <a:pt x="1" y="1846"/>
                    <a:pt x="215" y="2620"/>
                  </a:cubicBezTo>
                  <a:cubicBezTo>
                    <a:pt x="375" y="3231"/>
                    <a:pt x="940" y="3682"/>
                    <a:pt x="1590" y="3682"/>
                  </a:cubicBezTo>
                  <a:cubicBezTo>
                    <a:pt x="1713" y="3682"/>
                    <a:pt x="1839" y="3666"/>
                    <a:pt x="1965" y="3632"/>
                  </a:cubicBezTo>
                  <a:lnTo>
                    <a:pt x="2096" y="3596"/>
                  </a:lnTo>
                  <a:lnTo>
                    <a:pt x="2977" y="6918"/>
                  </a:lnTo>
                  <a:cubicBezTo>
                    <a:pt x="3882" y="6597"/>
                    <a:pt x="4799" y="6347"/>
                    <a:pt x="5751" y="6180"/>
                  </a:cubicBezTo>
                  <a:lnTo>
                    <a:pt x="4858" y="2858"/>
                  </a:lnTo>
                  <a:lnTo>
                    <a:pt x="4989" y="2823"/>
                  </a:lnTo>
                  <a:cubicBezTo>
                    <a:pt x="5751" y="2620"/>
                    <a:pt x="6204" y="1834"/>
                    <a:pt x="6001" y="1060"/>
                  </a:cubicBezTo>
                  <a:cubicBezTo>
                    <a:pt x="5832" y="421"/>
                    <a:pt x="5252" y="0"/>
                    <a:pt x="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3"/>
            <p:cNvSpPr/>
            <p:nvPr/>
          </p:nvSpPr>
          <p:spPr>
            <a:xfrm>
              <a:off x="-6112300" y="295750"/>
              <a:ext cx="178625" cy="175125"/>
            </a:xfrm>
            <a:custGeom>
              <a:avLst/>
              <a:gdLst/>
              <a:ahLst/>
              <a:cxnLst/>
              <a:rect l="l" t="t" r="r" b="b"/>
              <a:pathLst>
                <a:path w="7145" h="7005" extrusionOk="0">
                  <a:moveTo>
                    <a:pt x="3787" y="1"/>
                  </a:moveTo>
                  <a:cubicBezTo>
                    <a:pt x="3421" y="1"/>
                    <a:pt x="3055" y="140"/>
                    <a:pt x="2775" y="420"/>
                  </a:cubicBezTo>
                  <a:lnTo>
                    <a:pt x="561" y="2635"/>
                  </a:lnTo>
                  <a:cubicBezTo>
                    <a:pt x="1" y="3194"/>
                    <a:pt x="1" y="4099"/>
                    <a:pt x="561" y="4659"/>
                  </a:cubicBezTo>
                  <a:cubicBezTo>
                    <a:pt x="840" y="4939"/>
                    <a:pt x="1206" y="5079"/>
                    <a:pt x="1573" y="5079"/>
                  </a:cubicBezTo>
                  <a:cubicBezTo>
                    <a:pt x="1939" y="5079"/>
                    <a:pt x="2305" y="4939"/>
                    <a:pt x="2585" y="4659"/>
                  </a:cubicBezTo>
                  <a:lnTo>
                    <a:pt x="2680" y="4576"/>
                  </a:lnTo>
                  <a:lnTo>
                    <a:pt x="5121" y="7004"/>
                  </a:lnTo>
                  <a:cubicBezTo>
                    <a:pt x="5740" y="6278"/>
                    <a:pt x="6418" y="5599"/>
                    <a:pt x="7145" y="4980"/>
                  </a:cubicBezTo>
                  <a:lnTo>
                    <a:pt x="4704" y="2540"/>
                  </a:lnTo>
                  <a:lnTo>
                    <a:pt x="4799" y="2444"/>
                  </a:lnTo>
                  <a:cubicBezTo>
                    <a:pt x="5359" y="1885"/>
                    <a:pt x="5359" y="980"/>
                    <a:pt x="4799" y="420"/>
                  </a:cubicBezTo>
                  <a:cubicBezTo>
                    <a:pt x="4519" y="140"/>
                    <a:pt x="4153" y="1"/>
                    <a:pt x="3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-6247125" y="548525"/>
              <a:ext cx="177125" cy="147150"/>
            </a:xfrm>
            <a:custGeom>
              <a:avLst/>
              <a:gdLst/>
              <a:ahLst/>
              <a:cxnLst/>
              <a:rect l="l" t="t" r="r" b="b"/>
              <a:pathLst>
                <a:path w="7085" h="5886" extrusionOk="0">
                  <a:moveTo>
                    <a:pt x="2406" y="0"/>
                  </a:moveTo>
                  <a:cubicBezTo>
                    <a:pt x="1774" y="0"/>
                    <a:pt x="1194" y="422"/>
                    <a:pt x="1024" y="1061"/>
                  </a:cubicBezTo>
                  <a:lnTo>
                    <a:pt x="215" y="4085"/>
                  </a:lnTo>
                  <a:cubicBezTo>
                    <a:pt x="0" y="4847"/>
                    <a:pt x="465" y="5633"/>
                    <a:pt x="1227" y="5835"/>
                  </a:cubicBezTo>
                  <a:cubicBezTo>
                    <a:pt x="1351" y="5869"/>
                    <a:pt x="1478" y="5886"/>
                    <a:pt x="1604" y="5886"/>
                  </a:cubicBezTo>
                  <a:cubicBezTo>
                    <a:pt x="2221" y="5886"/>
                    <a:pt x="2811" y="5486"/>
                    <a:pt x="2989" y="4823"/>
                  </a:cubicBezTo>
                  <a:lnTo>
                    <a:pt x="3013" y="4704"/>
                  </a:lnTo>
                  <a:lnTo>
                    <a:pt x="6335" y="5597"/>
                  </a:lnTo>
                  <a:cubicBezTo>
                    <a:pt x="6513" y="4644"/>
                    <a:pt x="6763" y="3716"/>
                    <a:pt x="7085" y="2823"/>
                  </a:cubicBezTo>
                  <a:lnTo>
                    <a:pt x="3763" y="1930"/>
                  </a:lnTo>
                  <a:lnTo>
                    <a:pt x="3798" y="1799"/>
                  </a:lnTo>
                  <a:cubicBezTo>
                    <a:pt x="4001" y="1037"/>
                    <a:pt x="3548" y="251"/>
                    <a:pt x="2775" y="49"/>
                  </a:cubicBezTo>
                  <a:cubicBezTo>
                    <a:pt x="2652" y="16"/>
                    <a:pt x="2528" y="0"/>
                    <a:pt x="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-5191650" y="548525"/>
              <a:ext cx="177150" cy="147150"/>
            </a:xfrm>
            <a:custGeom>
              <a:avLst/>
              <a:gdLst/>
              <a:ahLst/>
              <a:cxnLst/>
              <a:rect l="l" t="t" r="r" b="b"/>
              <a:pathLst>
                <a:path w="7086" h="5886" extrusionOk="0">
                  <a:moveTo>
                    <a:pt x="4679" y="0"/>
                  </a:moveTo>
                  <a:cubicBezTo>
                    <a:pt x="4558" y="0"/>
                    <a:pt x="4434" y="16"/>
                    <a:pt x="4311" y="49"/>
                  </a:cubicBezTo>
                  <a:cubicBezTo>
                    <a:pt x="3549" y="251"/>
                    <a:pt x="3085" y="1037"/>
                    <a:pt x="3299" y="1799"/>
                  </a:cubicBezTo>
                  <a:lnTo>
                    <a:pt x="3323" y="1930"/>
                  </a:lnTo>
                  <a:lnTo>
                    <a:pt x="1" y="2823"/>
                  </a:lnTo>
                  <a:cubicBezTo>
                    <a:pt x="322" y="3716"/>
                    <a:pt x="572" y="4644"/>
                    <a:pt x="751" y="5597"/>
                  </a:cubicBezTo>
                  <a:lnTo>
                    <a:pt x="4073" y="4704"/>
                  </a:lnTo>
                  <a:lnTo>
                    <a:pt x="4109" y="4823"/>
                  </a:lnTo>
                  <a:cubicBezTo>
                    <a:pt x="4277" y="5486"/>
                    <a:pt x="4864" y="5886"/>
                    <a:pt x="5482" y="5886"/>
                  </a:cubicBezTo>
                  <a:cubicBezTo>
                    <a:pt x="5607" y="5886"/>
                    <a:pt x="5734" y="5869"/>
                    <a:pt x="5859" y="5835"/>
                  </a:cubicBezTo>
                  <a:cubicBezTo>
                    <a:pt x="6633" y="5633"/>
                    <a:pt x="7085" y="4847"/>
                    <a:pt x="6883" y="4085"/>
                  </a:cubicBezTo>
                  <a:lnTo>
                    <a:pt x="6061" y="1061"/>
                  </a:lnTo>
                  <a:cubicBezTo>
                    <a:pt x="5891" y="422"/>
                    <a:pt x="5311" y="0"/>
                    <a:pt x="4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-5327975" y="295750"/>
              <a:ext cx="178625" cy="175125"/>
            </a:xfrm>
            <a:custGeom>
              <a:avLst/>
              <a:gdLst/>
              <a:ahLst/>
              <a:cxnLst/>
              <a:rect l="l" t="t" r="r" b="b"/>
              <a:pathLst>
                <a:path w="7145" h="7005" extrusionOk="0">
                  <a:moveTo>
                    <a:pt x="3364" y="1"/>
                  </a:moveTo>
                  <a:cubicBezTo>
                    <a:pt x="2995" y="1"/>
                    <a:pt x="2626" y="140"/>
                    <a:pt x="2346" y="420"/>
                  </a:cubicBezTo>
                  <a:cubicBezTo>
                    <a:pt x="1787" y="980"/>
                    <a:pt x="1787" y="1885"/>
                    <a:pt x="2346" y="2456"/>
                  </a:cubicBezTo>
                  <a:lnTo>
                    <a:pt x="2442" y="2540"/>
                  </a:lnTo>
                  <a:lnTo>
                    <a:pt x="1" y="4980"/>
                  </a:lnTo>
                  <a:cubicBezTo>
                    <a:pt x="727" y="5599"/>
                    <a:pt x="1406" y="6278"/>
                    <a:pt x="2037" y="7004"/>
                  </a:cubicBezTo>
                  <a:lnTo>
                    <a:pt x="4466" y="4576"/>
                  </a:lnTo>
                  <a:lnTo>
                    <a:pt x="4561" y="4659"/>
                  </a:lnTo>
                  <a:cubicBezTo>
                    <a:pt x="4841" y="4939"/>
                    <a:pt x="5207" y="5079"/>
                    <a:pt x="5573" y="5079"/>
                  </a:cubicBezTo>
                  <a:cubicBezTo>
                    <a:pt x="5939" y="5079"/>
                    <a:pt x="6305" y="4939"/>
                    <a:pt x="6585" y="4659"/>
                  </a:cubicBezTo>
                  <a:cubicBezTo>
                    <a:pt x="7145" y="4099"/>
                    <a:pt x="7145" y="3194"/>
                    <a:pt x="6585" y="2635"/>
                  </a:cubicBezTo>
                  <a:lnTo>
                    <a:pt x="4382" y="420"/>
                  </a:lnTo>
                  <a:cubicBezTo>
                    <a:pt x="4103" y="140"/>
                    <a:pt x="3733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>
              <a:off x="-5556575" y="161575"/>
              <a:ext cx="155125" cy="172975"/>
            </a:xfrm>
            <a:custGeom>
              <a:avLst/>
              <a:gdLst/>
              <a:ahLst/>
              <a:cxnLst/>
              <a:rect l="l" t="t" r="r" b="b"/>
              <a:pathLst>
                <a:path w="6205" h="6919" extrusionOk="0">
                  <a:moveTo>
                    <a:pt x="1592" y="0"/>
                  </a:moveTo>
                  <a:cubicBezTo>
                    <a:pt x="953" y="0"/>
                    <a:pt x="373" y="421"/>
                    <a:pt x="203" y="1060"/>
                  </a:cubicBezTo>
                  <a:cubicBezTo>
                    <a:pt x="1" y="1834"/>
                    <a:pt x="453" y="2620"/>
                    <a:pt x="1215" y="2823"/>
                  </a:cubicBezTo>
                  <a:lnTo>
                    <a:pt x="1346" y="2858"/>
                  </a:lnTo>
                  <a:lnTo>
                    <a:pt x="453" y="6180"/>
                  </a:lnTo>
                  <a:cubicBezTo>
                    <a:pt x="1406" y="6347"/>
                    <a:pt x="2335" y="6597"/>
                    <a:pt x="3227" y="6918"/>
                  </a:cubicBezTo>
                  <a:lnTo>
                    <a:pt x="4120" y="3596"/>
                  </a:lnTo>
                  <a:lnTo>
                    <a:pt x="4240" y="3632"/>
                  </a:lnTo>
                  <a:cubicBezTo>
                    <a:pt x="4366" y="3666"/>
                    <a:pt x="4492" y="3682"/>
                    <a:pt x="4614" y="3682"/>
                  </a:cubicBezTo>
                  <a:cubicBezTo>
                    <a:pt x="5265" y="3682"/>
                    <a:pt x="5831" y="3231"/>
                    <a:pt x="6002" y="2620"/>
                  </a:cubicBezTo>
                  <a:cubicBezTo>
                    <a:pt x="6204" y="1846"/>
                    <a:pt x="5752" y="1060"/>
                    <a:pt x="4978" y="858"/>
                  </a:cubicBezTo>
                  <a:lnTo>
                    <a:pt x="1965" y="48"/>
                  </a:lnTo>
                  <a:cubicBezTo>
                    <a:pt x="1840" y="16"/>
                    <a:pt x="1715" y="0"/>
                    <a:pt x="1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-6024775" y="379775"/>
              <a:ext cx="787925" cy="394100"/>
            </a:xfrm>
            <a:custGeom>
              <a:avLst/>
              <a:gdLst/>
              <a:ahLst/>
              <a:cxnLst/>
              <a:rect l="l" t="t" r="r" b="b"/>
              <a:pathLst>
                <a:path w="31517" h="15764" extrusionOk="0">
                  <a:moveTo>
                    <a:pt x="15764" y="0"/>
                  </a:moveTo>
                  <a:cubicBezTo>
                    <a:pt x="7073" y="0"/>
                    <a:pt x="0" y="7072"/>
                    <a:pt x="0" y="15764"/>
                  </a:cubicBezTo>
                  <a:lnTo>
                    <a:pt x="31516" y="15764"/>
                  </a:lnTo>
                  <a:cubicBezTo>
                    <a:pt x="31516" y="7072"/>
                    <a:pt x="24456" y="0"/>
                    <a:pt x="15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383455"/>
                </a:solidFill>
                <a:latin typeface="Passion One"/>
                <a:ea typeface="Passion One"/>
                <a:cs typeface="Passion One"/>
                <a:sym typeface="Passion One"/>
              </a:endParaRPr>
            </a:p>
          </p:txBody>
        </p:sp>
      </p:grpSp>
      <p:sp>
        <p:nvSpPr>
          <p:cNvPr id="338" name="Google Shape;338;p43"/>
          <p:cNvSpPr txBox="1">
            <a:spLocks noGrp="1"/>
          </p:cNvSpPr>
          <p:nvPr>
            <p:ph type="title" idx="8"/>
          </p:nvPr>
        </p:nvSpPr>
        <p:spPr>
          <a:xfrm>
            <a:off x="1801044" y="122672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/>
          </p:nvPr>
        </p:nvSpPr>
        <p:spPr>
          <a:xfrm>
            <a:off x="124947" y="10267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dirty="0"/>
              <a:t>- ABOUT US  - </a:t>
            </a:r>
            <a:br>
              <a:rPr lang="en" dirty="0"/>
            </a:br>
            <a:endParaRPr dirty="0"/>
          </a:p>
        </p:txBody>
      </p:sp>
      <p:grpSp>
        <p:nvGrpSpPr>
          <p:cNvPr id="340" name="Google Shape;340;p43"/>
          <p:cNvGrpSpPr/>
          <p:nvPr/>
        </p:nvGrpSpPr>
        <p:grpSpPr>
          <a:xfrm>
            <a:off x="5776227" y="675376"/>
            <a:ext cx="1457949" cy="770702"/>
            <a:chOff x="-6247125" y="161575"/>
            <a:chExt cx="1232625" cy="612300"/>
          </a:xfrm>
        </p:grpSpPr>
        <p:sp>
          <p:nvSpPr>
            <p:cNvPr id="341" name="Google Shape;341;p43"/>
            <p:cNvSpPr/>
            <p:nvPr/>
          </p:nvSpPr>
          <p:spPr>
            <a:xfrm>
              <a:off x="-5860175" y="161575"/>
              <a:ext cx="155100" cy="172975"/>
            </a:xfrm>
            <a:custGeom>
              <a:avLst/>
              <a:gdLst/>
              <a:ahLst/>
              <a:cxnLst/>
              <a:rect l="l" t="t" r="r" b="b"/>
              <a:pathLst>
                <a:path w="6204" h="6919" extrusionOk="0">
                  <a:moveTo>
                    <a:pt x="4612" y="0"/>
                  </a:moveTo>
                  <a:cubicBezTo>
                    <a:pt x="4489" y="0"/>
                    <a:pt x="4364" y="16"/>
                    <a:pt x="4239" y="48"/>
                  </a:cubicBezTo>
                  <a:lnTo>
                    <a:pt x="1227" y="858"/>
                  </a:lnTo>
                  <a:cubicBezTo>
                    <a:pt x="465" y="1060"/>
                    <a:pt x="1" y="1846"/>
                    <a:pt x="215" y="2620"/>
                  </a:cubicBezTo>
                  <a:cubicBezTo>
                    <a:pt x="375" y="3231"/>
                    <a:pt x="940" y="3682"/>
                    <a:pt x="1590" y="3682"/>
                  </a:cubicBezTo>
                  <a:cubicBezTo>
                    <a:pt x="1713" y="3682"/>
                    <a:pt x="1839" y="3666"/>
                    <a:pt x="1965" y="3632"/>
                  </a:cubicBezTo>
                  <a:lnTo>
                    <a:pt x="2096" y="3596"/>
                  </a:lnTo>
                  <a:lnTo>
                    <a:pt x="2977" y="6918"/>
                  </a:lnTo>
                  <a:cubicBezTo>
                    <a:pt x="3882" y="6597"/>
                    <a:pt x="4799" y="6347"/>
                    <a:pt x="5751" y="6180"/>
                  </a:cubicBezTo>
                  <a:lnTo>
                    <a:pt x="4858" y="2858"/>
                  </a:lnTo>
                  <a:lnTo>
                    <a:pt x="4989" y="2823"/>
                  </a:lnTo>
                  <a:cubicBezTo>
                    <a:pt x="5751" y="2620"/>
                    <a:pt x="6204" y="1834"/>
                    <a:pt x="6001" y="1060"/>
                  </a:cubicBezTo>
                  <a:cubicBezTo>
                    <a:pt x="5832" y="421"/>
                    <a:pt x="5252" y="0"/>
                    <a:pt x="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3"/>
            <p:cNvSpPr/>
            <p:nvPr/>
          </p:nvSpPr>
          <p:spPr>
            <a:xfrm>
              <a:off x="-6112300" y="295750"/>
              <a:ext cx="178625" cy="175125"/>
            </a:xfrm>
            <a:custGeom>
              <a:avLst/>
              <a:gdLst/>
              <a:ahLst/>
              <a:cxnLst/>
              <a:rect l="l" t="t" r="r" b="b"/>
              <a:pathLst>
                <a:path w="7145" h="7005" extrusionOk="0">
                  <a:moveTo>
                    <a:pt x="3787" y="1"/>
                  </a:moveTo>
                  <a:cubicBezTo>
                    <a:pt x="3421" y="1"/>
                    <a:pt x="3055" y="140"/>
                    <a:pt x="2775" y="420"/>
                  </a:cubicBezTo>
                  <a:lnTo>
                    <a:pt x="561" y="2635"/>
                  </a:lnTo>
                  <a:cubicBezTo>
                    <a:pt x="1" y="3194"/>
                    <a:pt x="1" y="4099"/>
                    <a:pt x="561" y="4659"/>
                  </a:cubicBezTo>
                  <a:cubicBezTo>
                    <a:pt x="840" y="4939"/>
                    <a:pt x="1206" y="5079"/>
                    <a:pt x="1573" y="5079"/>
                  </a:cubicBezTo>
                  <a:cubicBezTo>
                    <a:pt x="1939" y="5079"/>
                    <a:pt x="2305" y="4939"/>
                    <a:pt x="2585" y="4659"/>
                  </a:cubicBezTo>
                  <a:lnTo>
                    <a:pt x="2680" y="4576"/>
                  </a:lnTo>
                  <a:lnTo>
                    <a:pt x="5121" y="7004"/>
                  </a:lnTo>
                  <a:cubicBezTo>
                    <a:pt x="5740" y="6278"/>
                    <a:pt x="6418" y="5599"/>
                    <a:pt x="7145" y="4980"/>
                  </a:cubicBezTo>
                  <a:lnTo>
                    <a:pt x="4704" y="2540"/>
                  </a:lnTo>
                  <a:lnTo>
                    <a:pt x="4799" y="2444"/>
                  </a:lnTo>
                  <a:cubicBezTo>
                    <a:pt x="5359" y="1885"/>
                    <a:pt x="5359" y="980"/>
                    <a:pt x="4799" y="420"/>
                  </a:cubicBezTo>
                  <a:cubicBezTo>
                    <a:pt x="4519" y="140"/>
                    <a:pt x="4153" y="1"/>
                    <a:pt x="3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-6247125" y="548525"/>
              <a:ext cx="177125" cy="147150"/>
            </a:xfrm>
            <a:custGeom>
              <a:avLst/>
              <a:gdLst/>
              <a:ahLst/>
              <a:cxnLst/>
              <a:rect l="l" t="t" r="r" b="b"/>
              <a:pathLst>
                <a:path w="7085" h="5886" extrusionOk="0">
                  <a:moveTo>
                    <a:pt x="2406" y="0"/>
                  </a:moveTo>
                  <a:cubicBezTo>
                    <a:pt x="1774" y="0"/>
                    <a:pt x="1194" y="422"/>
                    <a:pt x="1024" y="1061"/>
                  </a:cubicBezTo>
                  <a:lnTo>
                    <a:pt x="215" y="4085"/>
                  </a:lnTo>
                  <a:cubicBezTo>
                    <a:pt x="0" y="4847"/>
                    <a:pt x="465" y="5633"/>
                    <a:pt x="1227" y="5835"/>
                  </a:cubicBezTo>
                  <a:cubicBezTo>
                    <a:pt x="1351" y="5869"/>
                    <a:pt x="1478" y="5886"/>
                    <a:pt x="1604" y="5886"/>
                  </a:cubicBezTo>
                  <a:cubicBezTo>
                    <a:pt x="2221" y="5886"/>
                    <a:pt x="2811" y="5486"/>
                    <a:pt x="2989" y="4823"/>
                  </a:cubicBezTo>
                  <a:lnTo>
                    <a:pt x="3013" y="4704"/>
                  </a:lnTo>
                  <a:lnTo>
                    <a:pt x="6335" y="5597"/>
                  </a:lnTo>
                  <a:cubicBezTo>
                    <a:pt x="6513" y="4644"/>
                    <a:pt x="6763" y="3716"/>
                    <a:pt x="7085" y="2823"/>
                  </a:cubicBezTo>
                  <a:lnTo>
                    <a:pt x="3763" y="1930"/>
                  </a:lnTo>
                  <a:lnTo>
                    <a:pt x="3798" y="1799"/>
                  </a:lnTo>
                  <a:cubicBezTo>
                    <a:pt x="4001" y="1037"/>
                    <a:pt x="3548" y="251"/>
                    <a:pt x="2775" y="49"/>
                  </a:cubicBezTo>
                  <a:cubicBezTo>
                    <a:pt x="2652" y="16"/>
                    <a:pt x="2528" y="0"/>
                    <a:pt x="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3"/>
            <p:cNvSpPr/>
            <p:nvPr/>
          </p:nvSpPr>
          <p:spPr>
            <a:xfrm>
              <a:off x="-5191650" y="548525"/>
              <a:ext cx="177150" cy="147150"/>
            </a:xfrm>
            <a:custGeom>
              <a:avLst/>
              <a:gdLst/>
              <a:ahLst/>
              <a:cxnLst/>
              <a:rect l="l" t="t" r="r" b="b"/>
              <a:pathLst>
                <a:path w="7086" h="5886" extrusionOk="0">
                  <a:moveTo>
                    <a:pt x="4679" y="0"/>
                  </a:moveTo>
                  <a:cubicBezTo>
                    <a:pt x="4558" y="0"/>
                    <a:pt x="4434" y="16"/>
                    <a:pt x="4311" y="49"/>
                  </a:cubicBezTo>
                  <a:cubicBezTo>
                    <a:pt x="3549" y="251"/>
                    <a:pt x="3085" y="1037"/>
                    <a:pt x="3299" y="1799"/>
                  </a:cubicBezTo>
                  <a:lnTo>
                    <a:pt x="3323" y="1930"/>
                  </a:lnTo>
                  <a:lnTo>
                    <a:pt x="1" y="2823"/>
                  </a:lnTo>
                  <a:cubicBezTo>
                    <a:pt x="322" y="3716"/>
                    <a:pt x="572" y="4644"/>
                    <a:pt x="751" y="5597"/>
                  </a:cubicBezTo>
                  <a:lnTo>
                    <a:pt x="4073" y="4704"/>
                  </a:lnTo>
                  <a:lnTo>
                    <a:pt x="4109" y="4823"/>
                  </a:lnTo>
                  <a:cubicBezTo>
                    <a:pt x="4277" y="5486"/>
                    <a:pt x="4864" y="5886"/>
                    <a:pt x="5482" y="5886"/>
                  </a:cubicBezTo>
                  <a:cubicBezTo>
                    <a:pt x="5607" y="5886"/>
                    <a:pt x="5734" y="5869"/>
                    <a:pt x="5859" y="5835"/>
                  </a:cubicBezTo>
                  <a:cubicBezTo>
                    <a:pt x="6633" y="5633"/>
                    <a:pt x="7085" y="4847"/>
                    <a:pt x="6883" y="4085"/>
                  </a:cubicBezTo>
                  <a:lnTo>
                    <a:pt x="6061" y="1061"/>
                  </a:lnTo>
                  <a:cubicBezTo>
                    <a:pt x="5891" y="422"/>
                    <a:pt x="5311" y="0"/>
                    <a:pt x="4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3"/>
            <p:cNvSpPr/>
            <p:nvPr/>
          </p:nvSpPr>
          <p:spPr>
            <a:xfrm>
              <a:off x="-5327975" y="295750"/>
              <a:ext cx="178625" cy="175125"/>
            </a:xfrm>
            <a:custGeom>
              <a:avLst/>
              <a:gdLst/>
              <a:ahLst/>
              <a:cxnLst/>
              <a:rect l="l" t="t" r="r" b="b"/>
              <a:pathLst>
                <a:path w="7145" h="7005" extrusionOk="0">
                  <a:moveTo>
                    <a:pt x="3364" y="1"/>
                  </a:moveTo>
                  <a:cubicBezTo>
                    <a:pt x="2995" y="1"/>
                    <a:pt x="2626" y="140"/>
                    <a:pt x="2346" y="420"/>
                  </a:cubicBezTo>
                  <a:cubicBezTo>
                    <a:pt x="1787" y="980"/>
                    <a:pt x="1787" y="1885"/>
                    <a:pt x="2346" y="2456"/>
                  </a:cubicBezTo>
                  <a:lnTo>
                    <a:pt x="2442" y="2540"/>
                  </a:lnTo>
                  <a:lnTo>
                    <a:pt x="1" y="4980"/>
                  </a:lnTo>
                  <a:cubicBezTo>
                    <a:pt x="727" y="5599"/>
                    <a:pt x="1406" y="6278"/>
                    <a:pt x="2037" y="7004"/>
                  </a:cubicBezTo>
                  <a:lnTo>
                    <a:pt x="4466" y="4576"/>
                  </a:lnTo>
                  <a:lnTo>
                    <a:pt x="4561" y="4659"/>
                  </a:lnTo>
                  <a:cubicBezTo>
                    <a:pt x="4841" y="4939"/>
                    <a:pt x="5207" y="5079"/>
                    <a:pt x="5573" y="5079"/>
                  </a:cubicBezTo>
                  <a:cubicBezTo>
                    <a:pt x="5939" y="5079"/>
                    <a:pt x="6305" y="4939"/>
                    <a:pt x="6585" y="4659"/>
                  </a:cubicBezTo>
                  <a:cubicBezTo>
                    <a:pt x="7145" y="4099"/>
                    <a:pt x="7145" y="3194"/>
                    <a:pt x="6585" y="2635"/>
                  </a:cubicBezTo>
                  <a:lnTo>
                    <a:pt x="4382" y="420"/>
                  </a:lnTo>
                  <a:cubicBezTo>
                    <a:pt x="4103" y="140"/>
                    <a:pt x="3733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3"/>
            <p:cNvSpPr/>
            <p:nvPr/>
          </p:nvSpPr>
          <p:spPr>
            <a:xfrm>
              <a:off x="-5556575" y="161575"/>
              <a:ext cx="155125" cy="172975"/>
            </a:xfrm>
            <a:custGeom>
              <a:avLst/>
              <a:gdLst/>
              <a:ahLst/>
              <a:cxnLst/>
              <a:rect l="l" t="t" r="r" b="b"/>
              <a:pathLst>
                <a:path w="6205" h="6919" extrusionOk="0">
                  <a:moveTo>
                    <a:pt x="1592" y="0"/>
                  </a:moveTo>
                  <a:cubicBezTo>
                    <a:pt x="953" y="0"/>
                    <a:pt x="373" y="421"/>
                    <a:pt x="203" y="1060"/>
                  </a:cubicBezTo>
                  <a:cubicBezTo>
                    <a:pt x="1" y="1834"/>
                    <a:pt x="453" y="2620"/>
                    <a:pt x="1215" y="2823"/>
                  </a:cubicBezTo>
                  <a:lnTo>
                    <a:pt x="1346" y="2858"/>
                  </a:lnTo>
                  <a:lnTo>
                    <a:pt x="453" y="6180"/>
                  </a:lnTo>
                  <a:cubicBezTo>
                    <a:pt x="1406" y="6347"/>
                    <a:pt x="2335" y="6597"/>
                    <a:pt x="3227" y="6918"/>
                  </a:cubicBezTo>
                  <a:lnTo>
                    <a:pt x="4120" y="3596"/>
                  </a:lnTo>
                  <a:lnTo>
                    <a:pt x="4240" y="3632"/>
                  </a:lnTo>
                  <a:cubicBezTo>
                    <a:pt x="4366" y="3666"/>
                    <a:pt x="4492" y="3682"/>
                    <a:pt x="4614" y="3682"/>
                  </a:cubicBezTo>
                  <a:cubicBezTo>
                    <a:pt x="5265" y="3682"/>
                    <a:pt x="5831" y="3231"/>
                    <a:pt x="6002" y="2620"/>
                  </a:cubicBezTo>
                  <a:cubicBezTo>
                    <a:pt x="6204" y="1846"/>
                    <a:pt x="5752" y="1060"/>
                    <a:pt x="4978" y="858"/>
                  </a:cubicBezTo>
                  <a:lnTo>
                    <a:pt x="1965" y="48"/>
                  </a:lnTo>
                  <a:cubicBezTo>
                    <a:pt x="1840" y="16"/>
                    <a:pt x="1715" y="0"/>
                    <a:pt x="1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3"/>
            <p:cNvSpPr/>
            <p:nvPr/>
          </p:nvSpPr>
          <p:spPr>
            <a:xfrm>
              <a:off x="-6024775" y="379775"/>
              <a:ext cx="787925" cy="394100"/>
            </a:xfrm>
            <a:custGeom>
              <a:avLst/>
              <a:gdLst/>
              <a:ahLst/>
              <a:cxnLst/>
              <a:rect l="l" t="t" r="r" b="b"/>
              <a:pathLst>
                <a:path w="31517" h="15764" extrusionOk="0">
                  <a:moveTo>
                    <a:pt x="15764" y="0"/>
                  </a:moveTo>
                  <a:cubicBezTo>
                    <a:pt x="7073" y="0"/>
                    <a:pt x="0" y="7072"/>
                    <a:pt x="0" y="15764"/>
                  </a:cubicBezTo>
                  <a:lnTo>
                    <a:pt x="31516" y="15764"/>
                  </a:lnTo>
                  <a:cubicBezTo>
                    <a:pt x="31516" y="7072"/>
                    <a:pt x="24456" y="0"/>
                    <a:pt x="15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383455"/>
                </a:solidFill>
                <a:latin typeface="Passion One"/>
                <a:ea typeface="Passion One"/>
                <a:cs typeface="Passion One"/>
                <a:sym typeface="Passion One"/>
              </a:endParaRPr>
            </a:p>
          </p:txBody>
        </p:sp>
      </p:grpSp>
      <p:sp>
        <p:nvSpPr>
          <p:cNvPr id="348" name="Google Shape;348;p43"/>
          <p:cNvSpPr txBox="1">
            <a:spLocks noGrp="1"/>
          </p:cNvSpPr>
          <p:nvPr>
            <p:ph type="title" idx="8"/>
          </p:nvPr>
        </p:nvSpPr>
        <p:spPr>
          <a:xfrm>
            <a:off x="6151044" y="1088225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49" name="Google Shape;349;p43"/>
          <p:cNvGrpSpPr/>
          <p:nvPr/>
        </p:nvGrpSpPr>
        <p:grpSpPr>
          <a:xfrm>
            <a:off x="1702602" y="2865314"/>
            <a:ext cx="1457949" cy="770702"/>
            <a:chOff x="-6247125" y="161575"/>
            <a:chExt cx="1232625" cy="612300"/>
          </a:xfrm>
        </p:grpSpPr>
        <p:sp>
          <p:nvSpPr>
            <p:cNvPr id="350" name="Google Shape;350;p43"/>
            <p:cNvSpPr/>
            <p:nvPr/>
          </p:nvSpPr>
          <p:spPr>
            <a:xfrm>
              <a:off x="-5860175" y="161575"/>
              <a:ext cx="155100" cy="172975"/>
            </a:xfrm>
            <a:custGeom>
              <a:avLst/>
              <a:gdLst/>
              <a:ahLst/>
              <a:cxnLst/>
              <a:rect l="l" t="t" r="r" b="b"/>
              <a:pathLst>
                <a:path w="6204" h="6919" extrusionOk="0">
                  <a:moveTo>
                    <a:pt x="4612" y="0"/>
                  </a:moveTo>
                  <a:cubicBezTo>
                    <a:pt x="4489" y="0"/>
                    <a:pt x="4364" y="16"/>
                    <a:pt x="4239" y="48"/>
                  </a:cubicBezTo>
                  <a:lnTo>
                    <a:pt x="1227" y="858"/>
                  </a:lnTo>
                  <a:cubicBezTo>
                    <a:pt x="465" y="1060"/>
                    <a:pt x="1" y="1846"/>
                    <a:pt x="215" y="2620"/>
                  </a:cubicBezTo>
                  <a:cubicBezTo>
                    <a:pt x="375" y="3231"/>
                    <a:pt x="940" y="3682"/>
                    <a:pt x="1590" y="3682"/>
                  </a:cubicBezTo>
                  <a:cubicBezTo>
                    <a:pt x="1713" y="3682"/>
                    <a:pt x="1839" y="3666"/>
                    <a:pt x="1965" y="3632"/>
                  </a:cubicBezTo>
                  <a:lnTo>
                    <a:pt x="2096" y="3596"/>
                  </a:lnTo>
                  <a:lnTo>
                    <a:pt x="2977" y="6918"/>
                  </a:lnTo>
                  <a:cubicBezTo>
                    <a:pt x="3882" y="6597"/>
                    <a:pt x="4799" y="6347"/>
                    <a:pt x="5751" y="6180"/>
                  </a:cubicBezTo>
                  <a:lnTo>
                    <a:pt x="4858" y="2858"/>
                  </a:lnTo>
                  <a:lnTo>
                    <a:pt x="4989" y="2823"/>
                  </a:lnTo>
                  <a:cubicBezTo>
                    <a:pt x="5751" y="2620"/>
                    <a:pt x="6204" y="1834"/>
                    <a:pt x="6001" y="1060"/>
                  </a:cubicBezTo>
                  <a:cubicBezTo>
                    <a:pt x="5832" y="421"/>
                    <a:pt x="5252" y="0"/>
                    <a:pt x="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3"/>
            <p:cNvSpPr/>
            <p:nvPr/>
          </p:nvSpPr>
          <p:spPr>
            <a:xfrm>
              <a:off x="-6112300" y="295750"/>
              <a:ext cx="178625" cy="175125"/>
            </a:xfrm>
            <a:custGeom>
              <a:avLst/>
              <a:gdLst/>
              <a:ahLst/>
              <a:cxnLst/>
              <a:rect l="l" t="t" r="r" b="b"/>
              <a:pathLst>
                <a:path w="7145" h="7005" extrusionOk="0">
                  <a:moveTo>
                    <a:pt x="3787" y="1"/>
                  </a:moveTo>
                  <a:cubicBezTo>
                    <a:pt x="3421" y="1"/>
                    <a:pt x="3055" y="140"/>
                    <a:pt x="2775" y="420"/>
                  </a:cubicBezTo>
                  <a:lnTo>
                    <a:pt x="561" y="2635"/>
                  </a:lnTo>
                  <a:cubicBezTo>
                    <a:pt x="1" y="3194"/>
                    <a:pt x="1" y="4099"/>
                    <a:pt x="561" y="4659"/>
                  </a:cubicBezTo>
                  <a:cubicBezTo>
                    <a:pt x="840" y="4939"/>
                    <a:pt x="1206" y="5079"/>
                    <a:pt x="1573" y="5079"/>
                  </a:cubicBezTo>
                  <a:cubicBezTo>
                    <a:pt x="1939" y="5079"/>
                    <a:pt x="2305" y="4939"/>
                    <a:pt x="2585" y="4659"/>
                  </a:cubicBezTo>
                  <a:lnTo>
                    <a:pt x="2680" y="4576"/>
                  </a:lnTo>
                  <a:lnTo>
                    <a:pt x="5121" y="7004"/>
                  </a:lnTo>
                  <a:cubicBezTo>
                    <a:pt x="5740" y="6278"/>
                    <a:pt x="6418" y="5599"/>
                    <a:pt x="7145" y="4980"/>
                  </a:cubicBezTo>
                  <a:lnTo>
                    <a:pt x="4704" y="2540"/>
                  </a:lnTo>
                  <a:lnTo>
                    <a:pt x="4799" y="2444"/>
                  </a:lnTo>
                  <a:cubicBezTo>
                    <a:pt x="5359" y="1885"/>
                    <a:pt x="5359" y="980"/>
                    <a:pt x="4799" y="420"/>
                  </a:cubicBezTo>
                  <a:cubicBezTo>
                    <a:pt x="4519" y="140"/>
                    <a:pt x="4153" y="1"/>
                    <a:pt x="3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3"/>
            <p:cNvSpPr/>
            <p:nvPr/>
          </p:nvSpPr>
          <p:spPr>
            <a:xfrm>
              <a:off x="-6247125" y="548525"/>
              <a:ext cx="177125" cy="147150"/>
            </a:xfrm>
            <a:custGeom>
              <a:avLst/>
              <a:gdLst/>
              <a:ahLst/>
              <a:cxnLst/>
              <a:rect l="l" t="t" r="r" b="b"/>
              <a:pathLst>
                <a:path w="7085" h="5886" extrusionOk="0">
                  <a:moveTo>
                    <a:pt x="2406" y="0"/>
                  </a:moveTo>
                  <a:cubicBezTo>
                    <a:pt x="1774" y="0"/>
                    <a:pt x="1194" y="422"/>
                    <a:pt x="1024" y="1061"/>
                  </a:cubicBezTo>
                  <a:lnTo>
                    <a:pt x="215" y="4085"/>
                  </a:lnTo>
                  <a:cubicBezTo>
                    <a:pt x="0" y="4847"/>
                    <a:pt x="465" y="5633"/>
                    <a:pt x="1227" y="5835"/>
                  </a:cubicBezTo>
                  <a:cubicBezTo>
                    <a:pt x="1351" y="5869"/>
                    <a:pt x="1478" y="5886"/>
                    <a:pt x="1604" y="5886"/>
                  </a:cubicBezTo>
                  <a:cubicBezTo>
                    <a:pt x="2221" y="5886"/>
                    <a:pt x="2811" y="5486"/>
                    <a:pt x="2989" y="4823"/>
                  </a:cubicBezTo>
                  <a:lnTo>
                    <a:pt x="3013" y="4704"/>
                  </a:lnTo>
                  <a:lnTo>
                    <a:pt x="6335" y="5597"/>
                  </a:lnTo>
                  <a:cubicBezTo>
                    <a:pt x="6513" y="4644"/>
                    <a:pt x="6763" y="3716"/>
                    <a:pt x="7085" y="2823"/>
                  </a:cubicBezTo>
                  <a:lnTo>
                    <a:pt x="3763" y="1930"/>
                  </a:lnTo>
                  <a:lnTo>
                    <a:pt x="3798" y="1799"/>
                  </a:lnTo>
                  <a:cubicBezTo>
                    <a:pt x="4001" y="1037"/>
                    <a:pt x="3548" y="251"/>
                    <a:pt x="2775" y="49"/>
                  </a:cubicBezTo>
                  <a:cubicBezTo>
                    <a:pt x="2652" y="16"/>
                    <a:pt x="2528" y="0"/>
                    <a:pt x="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3"/>
            <p:cNvSpPr/>
            <p:nvPr/>
          </p:nvSpPr>
          <p:spPr>
            <a:xfrm>
              <a:off x="-5191650" y="548525"/>
              <a:ext cx="177150" cy="147150"/>
            </a:xfrm>
            <a:custGeom>
              <a:avLst/>
              <a:gdLst/>
              <a:ahLst/>
              <a:cxnLst/>
              <a:rect l="l" t="t" r="r" b="b"/>
              <a:pathLst>
                <a:path w="7086" h="5886" extrusionOk="0">
                  <a:moveTo>
                    <a:pt x="4679" y="0"/>
                  </a:moveTo>
                  <a:cubicBezTo>
                    <a:pt x="4558" y="0"/>
                    <a:pt x="4434" y="16"/>
                    <a:pt x="4311" y="49"/>
                  </a:cubicBezTo>
                  <a:cubicBezTo>
                    <a:pt x="3549" y="251"/>
                    <a:pt x="3085" y="1037"/>
                    <a:pt x="3299" y="1799"/>
                  </a:cubicBezTo>
                  <a:lnTo>
                    <a:pt x="3323" y="1930"/>
                  </a:lnTo>
                  <a:lnTo>
                    <a:pt x="1" y="2823"/>
                  </a:lnTo>
                  <a:cubicBezTo>
                    <a:pt x="322" y="3716"/>
                    <a:pt x="572" y="4644"/>
                    <a:pt x="751" y="5597"/>
                  </a:cubicBezTo>
                  <a:lnTo>
                    <a:pt x="4073" y="4704"/>
                  </a:lnTo>
                  <a:lnTo>
                    <a:pt x="4109" y="4823"/>
                  </a:lnTo>
                  <a:cubicBezTo>
                    <a:pt x="4277" y="5486"/>
                    <a:pt x="4864" y="5886"/>
                    <a:pt x="5482" y="5886"/>
                  </a:cubicBezTo>
                  <a:cubicBezTo>
                    <a:pt x="5607" y="5886"/>
                    <a:pt x="5734" y="5869"/>
                    <a:pt x="5859" y="5835"/>
                  </a:cubicBezTo>
                  <a:cubicBezTo>
                    <a:pt x="6633" y="5633"/>
                    <a:pt x="7085" y="4847"/>
                    <a:pt x="6883" y="4085"/>
                  </a:cubicBezTo>
                  <a:lnTo>
                    <a:pt x="6061" y="1061"/>
                  </a:lnTo>
                  <a:cubicBezTo>
                    <a:pt x="5891" y="422"/>
                    <a:pt x="5311" y="0"/>
                    <a:pt x="4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3"/>
            <p:cNvSpPr/>
            <p:nvPr/>
          </p:nvSpPr>
          <p:spPr>
            <a:xfrm>
              <a:off x="-5327975" y="295750"/>
              <a:ext cx="178625" cy="175125"/>
            </a:xfrm>
            <a:custGeom>
              <a:avLst/>
              <a:gdLst/>
              <a:ahLst/>
              <a:cxnLst/>
              <a:rect l="l" t="t" r="r" b="b"/>
              <a:pathLst>
                <a:path w="7145" h="7005" extrusionOk="0">
                  <a:moveTo>
                    <a:pt x="3364" y="1"/>
                  </a:moveTo>
                  <a:cubicBezTo>
                    <a:pt x="2995" y="1"/>
                    <a:pt x="2626" y="140"/>
                    <a:pt x="2346" y="420"/>
                  </a:cubicBezTo>
                  <a:cubicBezTo>
                    <a:pt x="1787" y="980"/>
                    <a:pt x="1787" y="1885"/>
                    <a:pt x="2346" y="2456"/>
                  </a:cubicBezTo>
                  <a:lnTo>
                    <a:pt x="2442" y="2540"/>
                  </a:lnTo>
                  <a:lnTo>
                    <a:pt x="1" y="4980"/>
                  </a:lnTo>
                  <a:cubicBezTo>
                    <a:pt x="727" y="5599"/>
                    <a:pt x="1406" y="6278"/>
                    <a:pt x="2037" y="7004"/>
                  </a:cubicBezTo>
                  <a:lnTo>
                    <a:pt x="4466" y="4576"/>
                  </a:lnTo>
                  <a:lnTo>
                    <a:pt x="4561" y="4659"/>
                  </a:lnTo>
                  <a:cubicBezTo>
                    <a:pt x="4841" y="4939"/>
                    <a:pt x="5207" y="5079"/>
                    <a:pt x="5573" y="5079"/>
                  </a:cubicBezTo>
                  <a:cubicBezTo>
                    <a:pt x="5939" y="5079"/>
                    <a:pt x="6305" y="4939"/>
                    <a:pt x="6585" y="4659"/>
                  </a:cubicBezTo>
                  <a:cubicBezTo>
                    <a:pt x="7145" y="4099"/>
                    <a:pt x="7145" y="3194"/>
                    <a:pt x="6585" y="2635"/>
                  </a:cubicBezTo>
                  <a:lnTo>
                    <a:pt x="4382" y="420"/>
                  </a:lnTo>
                  <a:cubicBezTo>
                    <a:pt x="4103" y="140"/>
                    <a:pt x="3733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3"/>
            <p:cNvSpPr/>
            <p:nvPr/>
          </p:nvSpPr>
          <p:spPr>
            <a:xfrm>
              <a:off x="-5556575" y="161575"/>
              <a:ext cx="155125" cy="172975"/>
            </a:xfrm>
            <a:custGeom>
              <a:avLst/>
              <a:gdLst/>
              <a:ahLst/>
              <a:cxnLst/>
              <a:rect l="l" t="t" r="r" b="b"/>
              <a:pathLst>
                <a:path w="6205" h="6919" extrusionOk="0">
                  <a:moveTo>
                    <a:pt x="1592" y="0"/>
                  </a:moveTo>
                  <a:cubicBezTo>
                    <a:pt x="953" y="0"/>
                    <a:pt x="373" y="421"/>
                    <a:pt x="203" y="1060"/>
                  </a:cubicBezTo>
                  <a:cubicBezTo>
                    <a:pt x="1" y="1834"/>
                    <a:pt x="453" y="2620"/>
                    <a:pt x="1215" y="2823"/>
                  </a:cubicBezTo>
                  <a:lnTo>
                    <a:pt x="1346" y="2858"/>
                  </a:lnTo>
                  <a:lnTo>
                    <a:pt x="453" y="6180"/>
                  </a:lnTo>
                  <a:cubicBezTo>
                    <a:pt x="1406" y="6347"/>
                    <a:pt x="2335" y="6597"/>
                    <a:pt x="3227" y="6918"/>
                  </a:cubicBezTo>
                  <a:lnTo>
                    <a:pt x="4120" y="3596"/>
                  </a:lnTo>
                  <a:lnTo>
                    <a:pt x="4240" y="3632"/>
                  </a:lnTo>
                  <a:cubicBezTo>
                    <a:pt x="4366" y="3666"/>
                    <a:pt x="4492" y="3682"/>
                    <a:pt x="4614" y="3682"/>
                  </a:cubicBezTo>
                  <a:cubicBezTo>
                    <a:pt x="5265" y="3682"/>
                    <a:pt x="5831" y="3231"/>
                    <a:pt x="6002" y="2620"/>
                  </a:cubicBezTo>
                  <a:cubicBezTo>
                    <a:pt x="6204" y="1846"/>
                    <a:pt x="5752" y="1060"/>
                    <a:pt x="4978" y="858"/>
                  </a:cubicBezTo>
                  <a:lnTo>
                    <a:pt x="1965" y="48"/>
                  </a:lnTo>
                  <a:cubicBezTo>
                    <a:pt x="1840" y="16"/>
                    <a:pt x="1715" y="0"/>
                    <a:pt x="1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-6024775" y="379775"/>
              <a:ext cx="787925" cy="394100"/>
            </a:xfrm>
            <a:custGeom>
              <a:avLst/>
              <a:gdLst/>
              <a:ahLst/>
              <a:cxnLst/>
              <a:rect l="l" t="t" r="r" b="b"/>
              <a:pathLst>
                <a:path w="31517" h="15764" extrusionOk="0">
                  <a:moveTo>
                    <a:pt x="15764" y="0"/>
                  </a:moveTo>
                  <a:cubicBezTo>
                    <a:pt x="7073" y="0"/>
                    <a:pt x="0" y="7072"/>
                    <a:pt x="0" y="15764"/>
                  </a:cubicBezTo>
                  <a:lnTo>
                    <a:pt x="31516" y="15764"/>
                  </a:lnTo>
                  <a:cubicBezTo>
                    <a:pt x="31516" y="7072"/>
                    <a:pt x="24456" y="0"/>
                    <a:pt x="15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383455"/>
                </a:solidFill>
                <a:latin typeface="Passion One"/>
                <a:ea typeface="Passion One"/>
                <a:cs typeface="Passion One"/>
                <a:sym typeface="Passion One"/>
              </a:endParaRPr>
            </a:p>
          </p:txBody>
        </p:sp>
      </p:grpSp>
      <p:sp>
        <p:nvSpPr>
          <p:cNvPr id="357" name="Google Shape;357;p43"/>
          <p:cNvSpPr txBox="1">
            <a:spLocks noGrp="1"/>
          </p:cNvSpPr>
          <p:nvPr>
            <p:ph type="title" idx="8"/>
          </p:nvPr>
        </p:nvSpPr>
        <p:spPr>
          <a:xfrm>
            <a:off x="2077594" y="3295138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8" name="Google Shape;358;p43"/>
          <p:cNvGrpSpPr/>
          <p:nvPr/>
        </p:nvGrpSpPr>
        <p:grpSpPr>
          <a:xfrm>
            <a:off x="5847452" y="2726026"/>
            <a:ext cx="1457949" cy="770702"/>
            <a:chOff x="-6247125" y="161575"/>
            <a:chExt cx="1232625" cy="612300"/>
          </a:xfrm>
        </p:grpSpPr>
        <p:sp>
          <p:nvSpPr>
            <p:cNvPr id="359" name="Google Shape;359;p43"/>
            <p:cNvSpPr/>
            <p:nvPr/>
          </p:nvSpPr>
          <p:spPr>
            <a:xfrm>
              <a:off x="-5860175" y="161575"/>
              <a:ext cx="155100" cy="172975"/>
            </a:xfrm>
            <a:custGeom>
              <a:avLst/>
              <a:gdLst/>
              <a:ahLst/>
              <a:cxnLst/>
              <a:rect l="l" t="t" r="r" b="b"/>
              <a:pathLst>
                <a:path w="6204" h="6919" extrusionOk="0">
                  <a:moveTo>
                    <a:pt x="4612" y="0"/>
                  </a:moveTo>
                  <a:cubicBezTo>
                    <a:pt x="4489" y="0"/>
                    <a:pt x="4364" y="16"/>
                    <a:pt x="4239" y="48"/>
                  </a:cubicBezTo>
                  <a:lnTo>
                    <a:pt x="1227" y="858"/>
                  </a:lnTo>
                  <a:cubicBezTo>
                    <a:pt x="465" y="1060"/>
                    <a:pt x="1" y="1846"/>
                    <a:pt x="215" y="2620"/>
                  </a:cubicBezTo>
                  <a:cubicBezTo>
                    <a:pt x="375" y="3231"/>
                    <a:pt x="940" y="3682"/>
                    <a:pt x="1590" y="3682"/>
                  </a:cubicBezTo>
                  <a:cubicBezTo>
                    <a:pt x="1713" y="3682"/>
                    <a:pt x="1839" y="3666"/>
                    <a:pt x="1965" y="3632"/>
                  </a:cubicBezTo>
                  <a:lnTo>
                    <a:pt x="2096" y="3596"/>
                  </a:lnTo>
                  <a:lnTo>
                    <a:pt x="2977" y="6918"/>
                  </a:lnTo>
                  <a:cubicBezTo>
                    <a:pt x="3882" y="6597"/>
                    <a:pt x="4799" y="6347"/>
                    <a:pt x="5751" y="6180"/>
                  </a:cubicBezTo>
                  <a:lnTo>
                    <a:pt x="4858" y="2858"/>
                  </a:lnTo>
                  <a:lnTo>
                    <a:pt x="4989" y="2823"/>
                  </a:lnTo>
                  <a:cubicBezTo>
                    <a:pt x="5751" y="2620"/>
                    <a:pt x="6204" y="1834"/>
                    <a:pt x="6001" y="1060"/>
                  </a:cubicBezTo>
                  <a:cubicBezTo>
                    <a:pt x="5832" y="421"/>
                    <a:pt x="5252" y="0"/>
                    <a:pt x="46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3"/>
            <p:cNvSpPr/>
            <p:nvPr/>
          </p:nvSpPr>
          <p:spPr>
            <a:xfrm>
              <a:off x="-6112300" y="295750"/>
              <a:ext cx="178625" cy="175125"/>
            </a:xfrm>
            <a:custGeom>
              <a:avLst/>
              <a:gdLst/>
              <a:ahLst/>
              <a:cxnLst/>
              <a:rect l="l" t="t" r="r" b="b"/>
              <a:pathLst>
                <a:path w="7145" h="7005" extrusionOk="0">
                  <a:moveTo>
                    <a:pt x="3787" y="1"/>
                  </a:moveTo>
                  <a:cubicBezTo>
                    <a:pt x="3421" y="1"/>
                    <a:pt x="3055" y="140"/>
                    <a:pt x="2775" y="420"/>
                  </a:cubicBezTo>
                  <a:lnTo>
                    <a:pt x="561" y="2635"/>
                  </a:lnTo>
                  <a:cubicBezTo>
                    <a:pt x="1" y="3194"/>
                    <a:pt x="1" y="4099"/>
                    <a:pt x="561" y="4659"/>
                  </a:cubicBezTo>
                  <a:cubicBezTo>
                    <a:pt x="840" y="4939"/>
                    <a:pt x="1206" y="5079"/>
                    <a:pt x="1573" y="5079"/>
                  </a:cubicBezTo>
                  <a:cubicBezTo>
                    <a:pt x="1939" y="5079"/>
                    <a:pt x="2305" y="4939"/>
                    <a:pt x="2585" y="4659"/>
                  </a:cubicBezTo>
                  <a:lnTo>
                    <a:pt x="2680" y="4576"/>
                  </a:lnTo>
                  <a:lnTo>
                    <a:pt x="5121" y="7004"/>
                  </a:lnTo>
                  <a:cubicBezTo>
                    <a:pt x="5740" y="6278"/>
                    <a:pt x="6418" y="5599"/>
                    <a:pt x="7145" y="4980"/>
                  </a:cubicBezTo>
                  <a:lnTo>
                    <a:pt x="4704" y="2540"/>
                  </a:lnTo>
                  <a:lnTo>
                    <a:pt x="4799" y="2444"/>
                  </a:lnTo>
                  <a:cubicBezTo>
                    <a:pt x="5359" y="1885"/>
                    <a:pt x="5359" y="980"/>
                    <a:pt x="4799" y="420"/>
                  </a:cubicBezTo>
                  <a:cubicBezTo>
                    <a:pt x="4519" y="140"/>
                    <a:pt x="4153" y="1"/>
                    <a:pt x="3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3"/>
            <p:cNvSpPr/>
            <p:nvPr/>
          </p:nvSpPr>
          <p:spPr>
            <a:xfrm>
              <a:off x="-6247125" y="548525"/>
              <a:ext cx="177125" cy="147150"/>
            </a:xfrm>
            <a:custGeom>
              <a:avLst/>
              <a:gdLst/>
              <a:ahLst/>
              <a:cxnLst/>
              <a:rect l="l" t="t" r="r" b="b"/>
              <a:pathLst>
                <a:path w="7085" h="5886" extrusionOk="0">
                  <a:moveTo>
                    <a:pt x="2406" y="0"/>
                  </a:moveTo>
                  <a:cubicBezTo>
                    <a:pt x="1774" y="0"/>
                    <a:pt x="1194" y="422"/>
                    <a:pt x="1024" y="1061"/>
                  </a:cubicBezTo>
                  <a:lnTo>
                    <a:pt x="215" y="4085"/>
                  </a:lnTo>
                  <a:cubicBezTo>
                    <a:pt x="0" y="4847"/>
                    <a:pt x="465" y="5633"/>
                    <a:pt x="1227" y="5835"/>
                  </a:cubicBezTo>
                  <a:cubicBezTo>
                    <a:pt x="1351" y="5869"/>
                    <a:pt x="1478" y="5886"/>
                    <a:pt x="1604" y="5886"/>
                  </a:cubicBezTo>
                  <a:cubicBezTo>
                    <a:pt x="2221" y="5886"/>
                    <a:pt x="2811" y="5486"/>
                    <a:pt x="2989" y="4823"/>
                  </a:cubicBezTo>
                  <a:lnTo>
                    <a:pt x="3013" y="4704"/>
                  </a:lnTo>
                  <a:lnTo>
                    <a:pt x="6335" y="5597"/>
                  </a:lnTo>
                  <a:cubicBezTo>
                    <a:pt x="6513" y="4644"/>
                    <a:pt x="6763" y="3716"/>
                    <a:pt x="7085" y="2823"/>
                  </a:cubicBezTo>
                  <a:lnTo>
                    <a:pt x="3763" y="1930"/>
                  </a:lnTo>
                  <a:lnTo>
                    <a:pt x="3798" y="1799"/>
                  </a:lnTo>
                  <a:cubicBezTo>
                    <a:pt x="4001" y="1037"/>
                    <a:pt x="3548" y="251"/>
                    <a:pt x="2775" y="49"/>
                  </a:cubicBezTo>
                  <a:cubicBezTo>
                    <a:pt x="2652" y="16"/>
                    <a:pt x="2528" y="0"/>
                    <a:pt x="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-5191650" y="548525"/>
              <a:ext cx="177150" cy="147150"/>
            </a:xfrm>
            <a:custGeom>
              <a:avLst/>
              <a:gdLst/>
              <a:ahLst/>
              <a:cxnLst/>
              <a:rect l="l" t="t" r="r" b="b"/>
              <a:pathLst>
                <a:path w="7086" h="5886" extrusionOk="0">
                  <a:moveTo>
                    <a:pt x="4679" y="0"/>
                  </a:moveTo>
                  <a:cubicBezTo>
                    <a:pt x="4558" y="0"/>
                    <a:pt x="4434" y="16"/>
                    <a:pt x="4311" y="49"/>
                  </a:cubicBezTo>
                  <a:cubicBezTo>
                    <a:pt x="3549" y="251"/>
                    <a:pt x="3085" y="1037"/>
                    <a:pt x="3299" y="1799"/>
                  </a:cubicBezTo>
                  <a:lnTo>
                    <a:pt x="3323" y="1930"/>
                  </a:lnTo>
                  <a:lnTo>
                    <a:pt x="1" y="2823"/>
                  </a:lnTo>
                  <a:cubicBezTo>
                    <a:pt x="322" y="3716"/>
                    <a:pt x="572" y="4644"/>
                    <a:pt x="751" y="5597"/>
                  </a:cubicBezTo>
                  <a:lnTo>
                    <a:pt x="4073" y="4704"/>
                  </a:lnTo>
                  <a:lnTo>
                    <a:pt x="4109" y="4823"/>
                  </a:lnTo>
                  <a:cubicBezTo>
                    <a:pt x="4277" y="5486"/>
                    <a:pt x="4864" y="5886"/>
                    <a:pt x="5482" y="5886"/>
                  </a:cubicBezTo>
                  <a:cubicBezTo>
                    <a:pt x="5607" y="5886"/>
                    <a:pt x="5734" y="5869"/>
                    <a:pt x="5859" y="5835"/>
                  </a:cubicBezTo>
                  <a:cubicBezTo>
                    <a:pt x="6633" y="5633"/>
                    <a:pt x="7085" y="4847"/>
                    <a:pt x="6883" y="4085"/>
                  </a:cubicBezTo>
                  <a:lnTo>
                    <a:pt x="6061" y="1061"/>
                  </a:lnTo>
                  <a:cubicBezTo>
                    <a:pt x="5891" y="422"/>
                    <a:pt x="5311" y="0"/>
                    <a:pt x="4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-5327975" y="295750"/>
              <a:ext cx="178625" cy="175125"/>
            </a:xfrm>
            <a:custGeom>
              <a:avLst/>
              <a:gdLst/>
              <a:ahLst/>
              <a:cxnLst/>
              <a:rect l="l" t="t" r="r" b="b"/>
              <a:pathLst>
                <a:path w="7145" h="7005" extrusionOk="0">
                  <a:moveTo>
                    <a:pt x="3364" y="1"/>
                  </a:moveTo>
                  <a:cubicBezTo>
                    <a:pt x="2995" y="1"/>
                    <a:pt x="2626" y="140"/>
                    <a:pt x="2346" y="420"/>
                  </a:cubicBezTo>
                  <a:cubicBezTo>
                    <a:pt x="1787" y="980"/>
                    <a:pt x="1787" y="1885"/>
                    <a:pt x="2346" y="2456"/>
                  </a:cubicBezTo>
                  <a:lnTo>
                    <a:pt x="2442" y="2540"/>
                  </a:lnTo>
                  <a:lnTo>
                    <a:pt x="1" y="4980"/>
                  </a:lnTo>
                  <a:cubicBezTo>
                    <a:pt x="727" y="5599"/>
                    <a:pt x="1406" y="6278"/>
                    <a:pt x="2037" y="7004"/>
                  </a:cubicBezTo>
                  <a:lnTo>
                    <a:pt x="4466" y="4576"/>
                  </a:lnTo>
                  <a:lnTo>
                    <a:pt x="4561" y="4659"/>
                  </a:lnTo>
                  <a:cubicBezTo>
                    <a:pt x="4841" y="4939"/>
                    <a:pt x="5207" y="5079"/>
                    <a:pt x="5573" y="5079"/>
                  </a:cubicBezTo>
                  <a:cubicBezTo>
                    <a:pt x="5939" y="5079"/>
                    <a:pt x="6305" y="4939"/>
                    <a:pt x="6585" y="4659"/>
                  </a:cubicBezTo>
                  <a:cubicBezTo>
                    <a:pt x="7145" y="4099"/>
                    <a:pt x="7145" y="3194"/>
                    <a:pt x="6585" y="2635"/>
                  </a:cubicBezTo>
                  <a:lnTo>
                    <a:pt x="4382" y="420"/>
                  </a:lnTo>
                  <a:cubicBezTo>
                    <a:pt x="4103" y="140"/>
                    <a:pt x="3733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-5556575" y="161575"/>
              <a:ext cx="155125" cy="172975"/>
            </a:xfrm>
            <a:custGeom>
              <a:avLst/>
              <a:gdLst/>
              <a:ahLst/>
              <a:cxnLst/>
              <a:rect l="l" t="t" r="r" b="b"/>
              <a:pathLst>
                <a:path w="6205" h="6919" extrusionOk="0">
                  <a:moveTo>
                    <a:pt x="1592" y="0"/>
                  </a:moveTo>
                  <a:cubicBezTo>
                    <a:pt x="953" y="0"/>
                    <a:pt x="373" y="421"/>
                    <a:pt x="203" y="1060"/>
                  </a:cubicBezTo>
                  <a:cubicBezTo>
                    <a:pt x="1" y="1834"/>
                    <a:pt x="453" y="2620"/>
                    <a:pt x="1215" y="2823"/>
                  </a:cubicBezTo>
                  <a:lnTo>
                    <a:pt x="1346" y="2858"/>
                  </a:lnTo>
                  <a:lnTo>
                    <a:pt x="453" y="6180"/>
                  </a:lnTo>
                  <a:cubicBezTo>
                    <a:pt x="1406" y="6347"/>
                    <a:pt x="2335" y="6597"/>
                    <a:pt x="3227" y="6918"/>
                  </a:cubicBezTo>
                  <a:lnTo>
                    <a:pt x="4120" y="3596"/>
                  </a:lnTo>
                  <a:lnTo>
                    <a:pt x="4240" y="3632"/>
                  </a:lnTo>
                  <a:cubicBezTo>
                    <a:pt x="4366" y="3666"/>
                    <a:pt x="4492" y="3682"/>
                    <a:pt x="4614" y="3682"/>
                  </a:cubicBezTo>
                  <a:cubicBezTo>
                    <a:pt x="5265" y="3682"/>
                    <a:pt x="5831" y="3231"/>
                    <a:pt x="6002" y="2620"/>
                  </a:cubicBezTo>
                  <a:cubicBezTo>
                    <a:pt x="6204" y="1846"/>
                    <a:pt x="5752" y="1060"/>
                    <a:pt x="4978" y="858"/>
                  </a:cubicBezTo>
                  <a:lnTo>
                    <a:pt x="1965" y="48"/>
                  </a:lnTo>
                  <a:cubicBezTo>
                    <a:pt x="1840" y="16"/>
                    <a:pt x="1715" y="0"/>
                    <a:pt x="1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-6024775" y="379775"/>
              <a:ext cx="787925" cy="394100"/>
            </a:xfrm>
            <a:custGeom>
              <a:avLst/>
              <a:gdLst/>
              <a:ahLst/>
              <a:cxnLst/>
              <a:rect l="l" t="t" r="r" b="b"/>
              <a:pathLst>
                <a:path w="31517" h="15764" extrusionOk="0">
                  <a:moveTo>
                    <a:pt x="15764" y="0"/>
                  </a:moveTo>
                  <a:cubicBezTo>
                    <a:pt x="7073" y="0"/>
                    <a:pt x="0" y="7072"/>
                    <a:pt x="0" y="15764"/>
                  </a:cubicBezTo>
                  <a:lnTo>
                    <a:pt x="31516" y="15764"/>
                  </a:lnTo>
                  <a:cubicBezTo>
                    <a:pt x="31516" y="7072"/>
                    <a:pt x="24456" y="0"/>
                    <a:pt x="15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383455"/>
                </a:solidFill>
                <a:latin typeface="Passion One"/>
                <a:ea typeface="Passion One"/>
                <a:cs typeface="Passion One"/>
                <a:sym typeface="Passion One"/>
              </a:endParaRPr>
            </a:p>
          </p:txBody>
        </p:sp>
      </p:grpSp>
      <p:sp>
        <p:nvSpPr>
          <p:cNvPr id="366" name="Google Shape;366;p43"/>
          <p:cNvSpPr txBox="1">
            <a:spLocks noGrp="1"/>
          </p:cNvSpPr>
          <p:nvPr>
            <p:ph type="title" idx="8"/>
          </p:nvPr>
        </p:nvSpPr>
        <p:spPr>
          <a:xfrm>
            <a:off x="6222269" y="3120013"/>
            <a:ext cx="7083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p"/>
      <p:bldP spid="313" grpId="0" build="p"/>
      <p:bldP spid="314" grpId="0" build="p"/>
      <p:bldP spid="315" grpId="0" build="p"/>
      <p:bldP spid="338" grpId="0"/>
      <p:bldP spid="339" grpId="0"/>
      <p:bldP spid="348" grpId="0"/>
      <p:bldP spid="357" grpId="0"/>
      <p:bldP spid="3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8"/>
          <p:cNvSpPr txBox="1">
            <a:spLocks noGrp="1"/>
          </p:cNvSpPr>
          <p:nvPr>
            <p:ph type="title" idx="4"/>
          </p:nvPr>
        </p:nvSpPr>
        <p:spPr>
          <a:xfrm>
            <a:off x="288225" y="99225"/>
            <a:ext cx="7300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 with Input/Output Parameter</a:t>
            </a:r>
            <a:endParaRPr sz="3200"/>
          </a:p>
        </p:txBody>
      </p:sp>
      <p:sp>
        <p:nvSpPr>
          <p:cNvPr id="726" name="Google Shape;726;p68"/>
          <p:cNvSpPr txBox="1"/>
          <p:nvPr/>
        </p:nvSpPr>
        <p:spPr>
          <a:xfrm>
            <a:off x="626350" y="459550"/>
            <a:ext cx="7544700" cy="4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// Function to check email id is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// valid or not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int is_valid(char email[50])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// Check the first character is an alphabet or not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if (isChar(email[0] == 0))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// If it's not an alphabet email id is not valid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return 0;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// Variable to store position of At and Dot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int At = -1, Dot = -1;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// Traverse over the email id string to find position of Dot and At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for (int i = 0; i &lt; strlen(email); i++)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// If the character is '@'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if (email[i] == '@')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At = i;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// If character is '.'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else if (email[i] == '.')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Dot = i;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</a:t>
            </a:r>
            <a:endParaRPr sz="16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9"/>
          <p:cNvSpPr txBox="1"/>
          <p:nvPr/>
        </p:nvSpPr>
        <p:spPr>
          <a:xfrm>
            <a:off x="854950" y="383350"/>
            <a:ext cx="7544700" cy="41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// If either @ or '.'  is not present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if (At == -1 || Dot == -1)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return 0;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// If Dot is present before At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else if (At &gt; Dot)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return 0;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// If Dot is present at the end 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else if (Dot &gt;= (strlen(email) - 1))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return 0;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// If everything is validated, return 1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else return 1;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0"/>
          <p:cNvSpPr txBox="1">
            <a:spLocks noGrp="1"/>
          </p:cNvSpPr>
          <p:nvPr>
            <p:ph type="title" idx="4"/>
          </p:nvPr>
        </p:nvSpPr>
        <p:spPr>
          <a:xfrm>
            <a:off x="288225" y="329375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Extra Features</a:t>
            </a:r>
            <a:endParaRPr sz="3200"/>
          </a:p>
        </p:txBody>
      </p:sp>
      <p:sp>
        <p:nvSpPr>
          <p:cNvPr id="737" name="Google Shape;737;p70"/>
          <p:cNvSpPr txBox="1"/>
          <p:nvPr/>
        </p:nvSpPr>
        <p:spPr>
          <a:xfrm>
            <a:off x="-59325" y="361875"/>
            <a:ext cx="782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Font typeface="Signika"/>
              <a:buChar char="-"/>
            </a:pPr>
            <a:r>
              <a:rPr lang="en" sz="1200">
                <a:solidFill>
                  <a:srgbClr val="7F6000"/>
                </a:solidFill>
                <a:latin typeface="Signika"/>
                <a:ea typeface="Signika"/>
                <a:cs typeface="Signika"/>
                <a:sym typeface="Signika"/>
              </a:rPr>
              <a:t>System unto assign the User ID to new registered account based on the nationality and the number of account.</a:t>
            </a:r>
            <a:endParaRPr sz="1200">
              <a:solidFill>
                <a:srgbClr val="7F6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738" name="Google Shape;738;p70"/>
          <p:cNvSpPr txBox="1"/>
          <p:nvPr/>
        </p:nvSpPr>
        <p:spPr>
          <a:xfrm>
            <a:off x="949500" y="729700"/>
            <a:ext cx="78372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//CREATING USER ID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if (createUserId == 1)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VisitorInfo user[1000];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 opening text file and checking if file can open or not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registerFptr = fopen("visitor-info-database2.txt", "r");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while (registerFptr == NULL)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	printf("ERROR. File cannot be open due to not found.");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	exit(-1);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int i = 0;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int totalNumberOfAccounts = 0, fourDigits = 0;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char firstChar[10] = " ";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firstChar[0] = 'V';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 scanning existing accounts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while (fscanf(registerFptr, "%[^\|]|%[^\|]|%[^\|]|%[^\|]|%c|%d/%d/%d|%[^\|]|%[^\|]|%[^\|]|%d|\n", &amp;user[i].visitorUserId, &amp;user[i].visitorIcNo, &amp;user[i].visitorPassportNo, &amp;user[i].visitorName, &amp;user[i].visitorGender, &amp;user[i].visitorBd.day, &amp;user[i].visitorBd.month, &amp;user[i].visitorBd.year, &amp;user[i].visitorEmail, &amp;user[i].visitorContactNo, &amp;user[i].visitorAddress, &amp;user[i].visitorAccStatus) != EOF)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	i++;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</a:t>
            </a:r>
            <a:endParaRPr sz="9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/>
          <p:cNvSpPr txBox="1"/>
          <p:nvPr/>
        </p:nvSpPr>
        <p:spPr>
          <a:xfrm>
            <a:off x="730175" y="57575"/>
            <a:ext cx="78372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totalNumberOfAccounts = i;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fourDigits = i;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fclose(registerFptr);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//ASSIGNING USER ID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//decide the role in User ID (V= regular, F= foreigner, A=admin)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if (citizenshipStatus == 0)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	firstChar[0] = 'F';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}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char  tempAccNo[10];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//increase the previous AccNo by 1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fourDigits++;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//COMBINING both firstChar and AccountNo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//converting accountNo to string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sprintf(tempAccNo, "%03d", fourDigits);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//concatenate firstChar and AccNo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strcat(firstChar, tempAccNo);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strcpy(newAcc.visitorUserId, firstChar);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//FPRINF INTO 2 FILES (visitor-info-database.txt &amp; password.txt)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</a:t>
            </a:r>
            <a:endParaRPr sz="9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2"/>
          <p:cNvSpPr txBox="1"/>
          <p:nvPr/>
        </p:nvSpPr>
        <p:spPr>
          <a:xfrm>
            <a:off x="730175" y="57575"/>
            <a:ext cx="7837200" cy="4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FILE* pwFptr;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registerFptr = fopen("visitor-info-database2.txt", "a");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pwFptr = fopen("password.txt", "a");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if (registerFptr == NULL)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	printf("ERROR. File cannot be open due to not found.");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	exit(-1);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}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while (pwFptr == NULL) {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	printf("ERROR. File cannot be open due to not found.");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	exit(-1);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}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//fprint into text file (visitor-info-database.txt)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fprintf(registerFptr, "\n%s|%s|%s|%s|%c|%02d/%02d/%04d|%s|%s|%s|1|", newAcc.visitorUserId, newAcc.visitorIcNo, newAcc.visitorPassportNo, newAcc.visitorName, newAcc.visitorGender, newAcc.visitorBd.day, newAcc.visitorBd.month, newAcc.visitorBd.year, newAcc.visitorEmail, newAcc.visitorContactNo, newAcc.visitorAddress);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//fprint into text file (password.txt)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fprintf(pwFptr, "\n%s", newPassword);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fclose(registerFptr);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fclose(pwFptr);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printf("\nYour information successfully saved. directed to main menu\n");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printf("\nYour PERSONAL USER ID is  : %s \n", newAcc.visitorUserId);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system("pause");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system("cls"); loginHeader(4);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visitorMenu();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	return 0;</a:t>
            </a:r>
            <a:endParaRPr sz="9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0124D"/>
                </a:solidFill>
              </a:rPr>
              <a:t>		}</a:t>
            </a:r>
            <a:endParaRPr sz="9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3"/>
          <p:cNvSpPr txBox="1">
            <a:spLocks noGrp="1"/>
          </p:cNvSpPr>
          <p:nvPr>
            <p:ph type="title" idx="4"/>
          </p:nvPr>
        </p:nvSpPr>
        <p:spPr>
          <a:xfrm>
            <a:off x="364425" y="405575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Extra Features</a:t>
            </a:r>
            <a:endParaRPr sz="3200"/>
          </a:p>
        </p:txBody>
      </p:sp>
      <p:sp>
        <p:nvSpPr>
          <p:cNvPr id="754" name="Google Shape;754;p73"/>
          <p:cNvSpPr txBox="1"/>
          <p:nvPr/>
        </p:nvSpPr>
        <p:spPr>
          <a:xfrm>
            <a:off x="373350" y="617100"/>
            <a:ext cx="8510100" cy="21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</a:rPr>
              <a:t>while (fscanf(fptrR, "%[^\t]\t%[^\t]\t%[^\t]\t%d\t%[^\-]-%[^\t]\t%d-%d\t%[^\t]\t%d/%d/%d %d\n", &amp;v[count].venueID, &amp;v[count].venueCat, &amp;v[count].venueName, &amp;v[count].maxVis, &amp;v[count].timeDay.day.opStartDay, &amp;v[count].timeDay.day.opEndDay, &amp;v[count].timeDay.opStartTime, &amp;v[count].timeDay.opEndTime, &amp;v[count].status, &amp;v[count].saniTime.saniYear, &amp;v[count].saniTime.saniMonth, &amp;v[count].saniTime.saniDay, &amp;v[count].currentVisitors) != EOF) {</a:t>
            </a:r>
            <a:endParaRPr sz="12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</a:rPr>
              <a:t>			count++;</a:t>
            </a:r>
            <a:endParaRPr sz="12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</a:rPr>
              <a:t>		}</a:t>
            </a:r>
            <a:endParaRPr sz="1200">
              <a:solidFill>
                <a:srgbClr val="20124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0124D"/>
              </a:solidFill>
            </a:endParaRPr>
          </a:p>
        </p:txBody>
      </p:sp>
      <p:grpSp>
        <p:nvGrpSpPr>
          <p:cNvPr id="755" name="Google Shape;755;p73"/>
          <p:cNvGrpSpPr/>
          <p:nvPr/>
        </p:nvGrpSpPr>
        <p:grpSpPr>
          <a:xfrm>
            <a:off x="6491922" y="3916620"/>
            <a:ext cx="690774" cy="886166"/>
            <a:chOff x="6974158" y="2789537"/>
            <a:chExt cx="255247" cy="327458"/>
          </a:xfrm>
        </p:grpSpPr>
        <p:sp>
          <p:nvSpPr>
            <p:cNvPr id="756" name="Google Shape;756;p73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3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3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3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3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3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73"/>
          <p:cNvGrpSpPr/>
          <p:nvPr/>
        </p:nvGrpSpPr>
        <p:grpSpPr>
          <a:xfrm>
            <a:off x="7998084" y="3918682"/>
            <a:ext cx="661125" cy="883072"/>
            <a:chOff x="7530697" y="2790299"/>
            <a:chExt cx="244291" cy="326314"/>
          </a:xfrm>
        </p:grpSpPr>
        <p:sp>
          <p:nvSpPr>
            <p:cNvPr id="763" name="Google Shape;763;p73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3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3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3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3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3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4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VENUE</a:t>
            </a:r>
            <a:endParaRPr/>
          </a:p>
        </p:txBody>
      </p:sp>
      <p:sp>
        <p:nvSpPr>
          <p:cNvPr id="774" name="Google Shape;774;p74"/>
          <p:cNvSpPr txBox="1">
            <a:spLocks noGrp="1"/>
          </p:cNvSpPr>
          <p:nvPr>
            <p:ph type="title" idx="2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5" name="Google Shape;775;p74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BY : DAVID TAN YAN PIN</a:t>
            </a:r>
            <a:endParaRPr/>
          </a:p>
        </p:txBody>
      </p:sp>
      <p:grpSp>
        <p:nvGrpSpPr>
          <p:cNvPr id="776" name="Google Shape;776;p74"/>
          <p:cNvGrpSpPr/>
          <p:nvPr/>
        </p:nvGrpSpPr>
        <p:grpSpPr>
          <a:xfrm>
            <a:off x="650938" y="1581172"/>
            <a:ext cx="7891922" cy="1548524"/>
            <a:chOff x="650938" y="1581172"/>
            <a:chExt cx="7891922" cy="1548524"/>
          </a:xfrm>
        </p:grpSpPr>
        <p:grpSp>
          <p:nvGrpSpPr>
            <p:cNvPr id="777" name="Google Shape;777;p74"/>
            <p:cNvGrpSpPr/>
            <p:nvPr/>
          </p:nvGrpSpPr>
          <p:grpSpPr>
            <a:xfrm>
              <a:off x="650938" y="1581172"/>
              <a:ext cx="890528" cy="884904"/>
              <a:chOff x="7098372" y="986300"/>
              <a:chExt cx="461055" cy="458143"/>
            </a:xfrm>
          </p:grpSpPr>
          <p:sp>
            <p:nvSpPr>
              <p:cNvPr id="778" name="Google Shape;778;p74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74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74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74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74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74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74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74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74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74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74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74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74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1" name="Google Shape;791;p74"/>
            <p:cNvGrpSpPr/>
            <p:nvPr/>
          </p:nvGrpSpPr>
          <p:grpSpPr>
            <a:xfrm>
              <a:off x="8068108" y="2658080"/>
              <a:ext cx="474752" cy="471616"/>
              <a:chOff x="770083" y="196180"/>
              <a:chExt cx="474752" cy="471616"/>
            </a:xfrm>
          </p:grpSpPr>
          <p:sp>
            <p:nvSpPr>
              <p:cNvPr id="792" name="Google Shape;792;p74"/>
              <p:cNvSpPr/>
              <p:nvPr/>
            </p:nvSpPr>
            <p:spPr>
              <a:xfrm>
                <a:off x="855427" y="280212"/>
                <a:ext cx="303680" cy="303680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490" extrusionOk="0">
                    <a:moveTo>
                      <a:pt x="4751" y="1072"/>
                    </a:moveTo>
                    <a:cubicBezTo>
                      <a:pt x="4989" y="1072"/>
                      <a:pt x="5180" y="1263"/>
                      <a:pt x="5180" y="1501"/>
                    </a:cubicBezTo>
                    <a:cubicBezTo>
                      <a:pt x="5180" y="1739"/>
                      <a:pt x="4989" y="1941"/>
                      <a:pt x="4751" y="1941"/>
                    </a:cubicBezTo>
                    <a:cubicBezTo>
                      <a:pt x="4513" y="1941"/>
                      <a:pt x="4311" y="1739"/>
                      <a:pt x="4311" y="1501"/>
                    </a:cubicBezTo>
                    <a:cubicBezTo>
                      <a:pt x="4311" y="1263"/>
                      <a:pt x="4513" y="1072"/>
                      <a:pt x="4751" y="1072"/>
                    </a:cubicBezTo>
                    <a:close/>
                    <a:moveTo>
                      <a:pt x="2453" y="2025"/>
                    </a:moveTo>
                    <a:cubicBezTo>
                      <a:pt x="2691" y="2025"/>
                      <a:pt x="2894" y="2215"/>
                      <a:pt x="2894" y="2453"/>
                    </a:cubicBezTo>
                    <a:cubicBezTo>
                      <a:pt x="2894" y="2691"/>
                      <a:pt x="2691" y="2882"/>
                      <a:pt x="2453" y="2882"/>
                    </a:cubicBezTo>
                    <a:cubicBezTo>
                      <a:pt x="2215" y="2882"/>
                      <a:pt x="2025" y="2691"/>
                      <a:pt x="2025" y="2453"/>
                    </a:cubicBezTo>
                    <a:cubicBezTo>
                      <a:pt x="2025" y="2215"/>
                      <a:pt x="2215" y="2025"/>
                      <a:pt x="2453" y="2025"/>
                    </a:cubicBezTo>
                    <a:close/>
                    <a:moveTo>
                      <a:pt x="7037" y="2025"/>
                    </a:moveTo>
                    <a:cubicBezTo>
                      <a:pt x="7275" y="2025"/>
                      <a:pt x="7466" y="2215"/>
                      <a:pt x="7466" y="2453"/>
                    </a:cubicBezTo>
                    <a:cubicBezTo>
                      <a:pt x="7466" y="2691"/>
                      <a:pt x="7275" y="2882"/>
                      <a:pt x="7037" y="2882"/>
                    </a:cubicBezTo>
                    <a:cubicBezTo>
                      <a:pt x="6799" y="2882"/>
                      <a:pt x="6609" y="2691"/>
                      <a:pt x="6609" y="2453"/>
                    </a:cubicBezTo>
                    <a:cubicBezTo>
                      <a:pt x="6609" y="2215"/>
                      <a:pt x="6799" y="2025"/>
                      <a:pt x="7037" y="2025"/>
                    </a:cubicBezTo>
                    <a:close/>
                    <a:moveTo>
                      <a:pt x="3823" y="3382"/>
                    </a:moveTo>
                    <a:cubicBezTo>
                      <a:pt x="4061" y="3382"/>
                      <a:pt x="4251" y="3584"/>
                      <a:pt x="4251" y="3822"/>
                    </a:cubicBezTo>
                    <a:cubicBezTo>
                      <a:pt x="4251" y="4060"/>
                      <a:pt x="4061" y="4251"/>
                      <a:pt x="3823" y="4251"/>
                    </a:cubicBezTo>
                    <a:cubicBezTo>
                      <a:pt x="3584" y="4251"/>
                      <a:pt x="3394" y="4060"/>
                      <a:pt x="3394" y="3822"/>
                    </a:cubicBezTo>
                    <a:cubicBezTo>
                      <a:pt x="3394" y="3584"/>
                      <a:pt x="3584" y="3382"/>
                      <a:pt x="3823" y="3382"/>
                    </a:cubicBezTo>
                    <a:close/>
                    <a:moveTo>
                      <a:pt x="5668" y="3382"/>
                    </a:moveTo>
                    <a:cubicBezTo>
                      <a:pt x="5906" y="3382"/>
                      <a:pt x="6109" y="3584"/>
                      <a:pt x="6109" y="3822"/>
                    </a:cubicBezTo>
                    <a:cubicBezTo>
                      <a:pt x="6109" y="4060"/>
                      <a:pt x="5906" y="4251"/>
                      <a:pt x="5668" y="4251"/>
                    </a:cubicBezTo>
                    <a:cubicBezTo>
                      <a:pt x="5430" y="4251"/>
                      <a:pt x="5239" y="4060"/>
                      <a:pt x="5239" y="3822"/>
                    </a:cubicBezTo>
                    <a:cubicBezTo>
                      <a:pt x="5239" y="3584"/>
                      <a:pt x="5430" y="3382"/>
                      <a:pt x="5668" y="3382"/>
                    </a:cubicBezTo>
                    <a:close/>
                    <a:moveTo>
                      <a:pt x="1513" y="4311"/>
                    </a:moveTo>
                    <a:cubicBezTo>
                      <a:pt x="1751" y="4311"/>
                      <a:pt x="1941" y="4501"/>
                      <a:pt x="1941" y="4739"/>
                    </a:cubicBezTo>
                    <a:cubicBezTo>
                      <a:pt x="1941" y="4977"/>
                      <a:pt x="1751" y="5180"/>
                      <a:pt x="1513" y="5180"/>
                    </a:cubicBezTo>
                    <a:cubicBezTo>
                      <a:pt x="1275" y="5180"/>
                      <a:pt x="1072" y="4977"/>
                      <a:pt x="1072" y="4739"/>
                    </a:cubicBezTo>
                    <a:cubicBezTo>
                      <a:pt x="1072" y="4501"/>
                      <a:pt x="1275" y="4311"/>
                      <a:pt x="1513" y="4311"/>
                    </a:cubicBezTo>
                    <a:close/>
                    <a:moveTo>
                      <a:pt x="7990" y="4311"/>
                    </a:moveTo>
                    <a:cubicBezTo>
                      <a:pt x="8228" y="4311"/>
                      <a:pt x="8418" y="4501"/>
                      <a:pt x="8418" y="4739"/>
                    </a:cubicBezTo>
                    <a:cubicBezTo>
                      <a:pt x="8418" y="4977"/>
                      <a:pt x="8228" y="5180"/>
                      <a:pt x="7990" y="5180"/>
                    </a:cubicBezTo>
                    <a:cubicBezTo>
                      <a:pt x="7752" y="5180"/>
                      <a:pt x="7549" y="4977"/>
                      <a:pt x="7549" y="4739"/>
                    </a:cubicBezTo>
                    <a:cubicBezTo>
                      <a:pt x="7549" y="4501"/>
                      <a:pt x="7752" y="4311"/>
                      <a:pt x="7990" y="4311"/>
                    </a:cubicBezTo>
                    <a:close/>
                    <a:moveTo>
                      <a:pt x="3823" y="5239"/>
                    </a:moveTo>
                    <a:cubicBezTo>
                      <a:pt x="4061" y="5239"/>
                      <a:pt x="4251" y="5430"/>
                      <a:pt x="4251" y="5668"/>
                    </a:cubicBezTo>
                    <a:cubicBezTo>
                      <a:pt x="4251" y="5906"/>
                      <a:pt x="4061" y="6096"/>
                      <a:pt x="3823" y="6096"/>
                    </a:cubicBezTo>
                    <a:cubicBezTo>
                      <a:pt x="3584" y="6096"/>
                      <a:pt x="3394" y="5906"/>
                      <a:pt x="3394" y="5668"/>
                    </a:cubicBezTo>
                    <a:cubicBezTo>
                      <a:pt x="3394" y="5430"/>
                      <a:pt x="3584" y="5239"/>
                      <a:pt x="3823" y="5239"/>
                    </a:cubicBezTo>
                    <a:close/>
                    <a:moveTo>
                      <a:pt x="5668" y="5239"/>
                    </a:moveTo>
                    <a:cubicBezTo>
                      <a:pt x="5906" y="5239"/>
                      <a:pt x="6109" y="5430"/>
                      <a:pt x="6109" y="5668"/>
                    </a:cubicBezTo>
                    <a:cubicBezTo>
                      <a:pt x="6109" y="5906"/>
                      <a:pt x="5906" y="6096"/>
                      <a:pt x="5668" y="6096"/>
                    </a:cubicBezTo>
                    <a:cubicBezTo>
                      <a:pt x="5430" y="6096"/>
                      <a:pt x="5239" y="5906"/>
                      <a:pt x="5239" y="5668"/>
                    </a:cubicBezTo>
                    <a:cubicBezTo>
                      <a:pt x="5239" y="5430"/>
                      <a:pt x="5430" y="5239"/>
                      <a:pt x="5668" y="5239"/>
                    </a:cubicBezTo>
                    <a:close/>
                    <a:moveTo>
                      <a:pt x="2453" y="6597"/>
                    </a:moveTo>
                    <a:cubicBezTo>
                      <a:pt x="2691" y="6597"/>
                      <a:pt x="2894" y="6799"/>
                      <a:pt x="2894" y="7037"/>
                    </a:cubicBezTo>
                    <a:cubicBezTo>
                      <a:pt x="2894" y="7275"/>
                      <a:pt x="2691" y="7466"/>
                      <a:pt x="2453" y="7466"/>
                    </a:cubicBezTo>
                    <a:cubicBezTo>
                      <a:pt x="2215" y="7466"/>
                      <a:pt x="2025" y="7275"/>
                      <a:pt x="2025" y="7037"/>
                    </a:cubicBezTo>
                    <a:cubicBezTo>
                      <a:pt x="2025" y="6799"/>
                      <a:pt x="2215" y="6597"/>
                      <a:pt x="2453" y="6597"/>
                    </a:cubicBezTo>
                    <a:close/>
                    <a:moveTo>
                      <a:pt x="7037" y="6597"/>
                    </a:moveTo>
                    <a:cubicBezTo>
                      <a:pt x="7275" y="6597"/>
                      <a:pt x="7466" y="6799"/>
                      <a:pt x="7466" y="7037"/>
                    </a:cubicBezTo>
                    <a:cubicBezTo>
                      <a:pt x="7466" y="7275"/>
                      <a:pt x="7275" y="7466"/>
                      <a:pt x="7037" y="7466"/>
                    </a:cubicBezTo>
                    <a:cubicBezTo>
                      <a:pt x="6799" y="7466"/>
                      <a:pt x="6609" y="7275"/>
                      <a:pt x="6609" y="7037"/>
                    </a:cubicBezTo>
                    <a:cubicBezTo>
                      <a:pt x="6609" y="6799"/>
                      <a:pt x="6799" y="6597"/>
                      <a:pt x="7037" y="6597"/>
                    </a:cubicBezTo>
                    <a:close/>
                    <a:moveTo>
                      <a:pt x="4751" y="7549"/>
                    </a:moveTo>
                    <a:cubicBezTo>
                      <a:pt x="4989" y="7549"/>
                      <a:pt x="5180" y="7739"/>
                      <a:pt x="5180" y="7978"/>
                    </a:cubicBezTo>
                    <a:cubicBezTo>
                      <a:pt x="5180" y="8216"/>
                      <a:pt x="4989" y="8418"/>
                      <a:pt x="4751" y="8418"/>
                    </a:cubicBezTo>
                    <a:cubicBezTo>
                      <a:pt x="4513" y="8418"/>
                      <a:pt x="4311" y="8216"/>
                      <a:pt x="4311" y="7978"/>
                    </a:cubicBezTo>
                    <a:cubicBezTo>
                      <a:pt x="4311" y="7739"/>
                      <a:pt x="4513" y="7549"/>
                      <a:pt x="4751" y="7549"/>
                    </a:cubicBezTo>
                    <a:close/>
                    <a:moveTo>
                      <a:pt x="4751" y="0"/>
                    </a:moveTo>
                    <a:cubicBezTo>
                      <a:pt x="2132" y="0"/>
                      <a:pt x="1" y="2132"/>
                      <a:pt x="1" y="4739"/>
                    </a:cubicBezTo>
                    <a:cubicBezTo>
                      <a:pt x="1" y="7358"/>
                      <a:pt x="2132" y="9490"/>
                      <a:pt x="4751" y="9490"/>
                    </a:cubicBezTo>
                    <a:cubicBezTo>
                      <a:pt x="7359" y="9490"/>
                      <a:pt x="9490" y="7358"/>
                      <a:pt x="9490" y="4739"/>
                    </a:cubicBezTo>
                    <a:cubicBezTo>
                      <a:pt x="9490" y="2132"/>
                      <a:pt x="7359" y="0"/>
                      <a:pt x="4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74"/>
              <p:cNvSpPr/>
              <p:nvPr/>
            </p:nvSpPr>
            <p:spPr>
              <a:xfrm>
                <a:off x="919043" y="196180"/>
                <a:ext cx="59872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79" extrusionOk="0">
                    <a:moveTo>
                      <a:pt x="1395" y="0"/>
                    </a:moveTo>
                    <a:cubicBezTo>
                      <a:pt x="1355" y="0"/>
                      <a:pt x="1315" y="6"/>
                      <a:pt x="1275" y="19"/>
                    </a:cubicBezTo>
                    <a:lnTo>
                      <a:pt x="370" y="257"/>
                    </a:lnTo>
                    <a:cubicBezTo>
                      <a:pt x="132" y="317"/>
                      <a:pt x="1" y="555"/>
                      <a:pt x="61" y="781"/>
                    </a:cubicBezTo>
                    <a:cubicBezTo>
                      <a:pt x="111" y="972"/>
                      <a:pt x="281" y="1104"/>
                      <a:pt x="483" y="1104"/>
                    </a:cubicBezTo>
                    <a:cubicBezTo>
                      <a:pt x="520" y="1104"/>
                      <a:pt x="558" y="1100"/>
                      <a:pt x="596" y="1091"/>
                    </a:cubicBezTo>
                    <a:lnTo>
                      <a:pt x="632" y="1079"/>
                    </a:lnTo>
                    <a:lnTo>
                      <a:pt x="894" y="2079"/>
                    </a:lnTo>
                    <a:cubicBezTo>
                      <a:pt x="1168" y="1984"/>
                      <a:pt x="1442" y="1912"/>
                      <a:pt x="1727" y="1853"/>
                    </a:cubicBezTo>
                    <a:lnTo>
                      <a:pt x="1465" y="852"/>
                    </a:lnTo>
                    <a:lnTo>
                      <a:pt x="1501" y="852"/>
                    </a:lnTo>
                    <a:cubicBezTo>
                      <a:pt x="1727" y="781"/>
                      <a:pt x="1870" y="555"/>
                      <a:pt x="1799" y="317"/>
                    </a:cubicBezTo>
                    <a:cubicBezTo>
                      <a:pt x="1750" y="130"/>
                      <a:pt x="1580" y="0"/>
                      <a:pt x="13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74"/>
              <p:cNvSpPr/>
              <p:nvPr/>
            </p:nvSpPr>
            <p:spPr>
              <a:xfrm>
                <a:off x="821891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138" y="0"/>
                    </a:moveTo>
                    <a:cubicBezTo>
                      <a:pt x="1028" y="0"/>
                      <a:pt x="918" y="45"/>
                      <a:pt x="834" y="134"/>
                    </a:cubicBezTo>
                    <a:lnTo>
                      <a:pt x="168" y="801"/>
                    </a:lnTo>
                    <a:cubicBezTo>
                      <a:pt x="1" y="968"/>
                      <a:pt x="1" y="1242"/>
                      <a:pt x="168" y="1408"/>
                    </a:cubicBezTo>
                    <a:cubicBezTo>
                      <a:pt x="251" y="1492"/>
                      <a:pt x="361" y="1533"/>
                      <a:pt x="471" y="1533"/>
                    </a:cubicBezTo>
                    <a:cubicBezTo>
                      <a:pt x="581" y="1533"/>
                      <a:pt x="691" y="1492"/>
                      <a:pt x="775" y="1408"/>
                    </a:cubicBezTo>
                    <a:lnTo>
                      <a:pt x="811" y="1385"/>
                    </a:lnTo>
                    <a:lnTo>
                      <a:pt x="1537" y="2111"/>
                    </a:lnTo>
                    <a:cubicBezTo>
                      <a:pt x="1727" y="1897"/>
                      <a:pt x="1930" y="1694"/>
                      <a:pt x="2156" y="1504"/>
                    </a:cubicBezTo>
                    <a:lnTo>
                      <a:pt x="1418" y="765"/>
                    </a:lnTo>
                    <a:lnTo>
                      <a:pt x="1442" y="742"/>
                    </a:lnTo>
                    <a:cubicBezTo>
                      <a:pt x="1608" y="575"/>
                      <a:pt x="1608" y="301"/>
                      <a:pt x="1442" y="134"/>
                    </a:cubicBezTo>
                    <a:cubicBezTo>
                      <a:pt x="1358" y="45"/>
                      <a:pt x="1248" y="0"/>
                      <a:pt x="1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74"/>
              <p:cNvSpPr/>
              <p:nvPr/>
            </p:nvSpPr>
            <p:spPr>
              <a:xfrm>
                <a:off x="770083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719" y="1"/>
                    </a:moveTo>
                    <a:cubicBezTo>
                      <a:pt x="526" y="1"/>
                      <a:pt x="358" y="124"/>
                      <a:pt x="298" y="313"/>
                    </a:cubicBezTo>
                    <a:lnTo>
                      <a:pt x="60" y="1230"/>
                    </a:lnTo>
                    <a:cubicBezTo>
                      <a:pt x="1" y="1456"/>
                      <a:pt x="132" y="1694"/>
                      <a:pt x="370" y="1754"/>
                    </a:cubicBezTo>
                    <a:cubicBezTo>
                      <a:pt x="404" y="1763"/>
                      <a:pt x="440" y="1768"/>
                      <a:pt x="476" y="1768"/>
                    </a:cubicBezTo>
                    <a:cubicBezTo>
                      <a:pt x="660" y="1768"/>
                      <a:pt x="844" y="1644"/>
                      <a:pt x="894" y="1444"/>
                    </a:cubicBezTo>
                    <a:lnTo>
                      <a:pt x="906" y="1408"/>
                    </a:lnTo>
                    <a:lnTo>
                      <a:pt x="1906" y="1682"/>
                    </a:lnTo>
                    <a:cubicBezTo>
                      <a:pt x="1953" y="1396"/>
                      <a:pt x="2037" y="1111"/>
                      <a:pt x="2132" y="849"/>
                    </a:cubicBezTo>
                    <a:lnTo>
                      <a:pt x="1132" y="575"/>
                    </a:lnTo>
                    <a:lnTo>
                      <a:pt x="1132" y="539"/>
                    </a:lnTo>
                    <a:cubicBezTo>
                      <a:pt x="1203" y="313"/>
                      <a:pt x="1060" y="75"/>
                      <a:pt x="834" y="15"/>
                    </a:cubicBezTo>
                    <a:cubicBezTo>
                      <a:pt x="795" y="6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74"/>
              <p:cNvSpPr/>
              <p:nvPr/>
            </p:nvSpPr>
            <p:spPr>
              <a:xfrm>
                <a:off x="770083" y="462100"/>
                <a:ext cx="68224" cy="5673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73" extrusionOk="0">
                    <a:moveTo>
                      <a:pt x="491" y="0"/>
                    </a:moveTo>
                    <a:cubicBezTo>
                      <a:pt x="450" y="0"/>
                      <a:pt x="409" y="6"/>
                      <a:pt x="370" y="20"/>
                    </a:cubicBezTo>
                    <a:cubicBezTo>
                      <a:pt x="132" y="79"/>
                      <a:pt x="1" y="317"/>
                      <a:pt x="60" y="543"/>
                    </a:cubicBezTo>
                    <a:lnTo>
                      <a:pt x="298" y="1448"/>
                    </a:lnTo>
                    <a:cubicBezTo>
                      <a:pt x="358" y="1648"/>
                      <a:pt x="527" y="1772"/>
                      <a:pt x="720" y="1772"/>
                    </a:cubicBezTo>
                    <a:cubicBezTo>
                      <a:pt x="757" y="1772"/>
                      <a:pt x="795" y="1767"/>
                      <a:pt x="834" y="1758"/>
                    </a:cubicBezTo>
                    <a:cubicBezTo>
                      <a:pt x="1060" y="1698"/>
                      <a:pt x="1203" y="1460"/>
                      <a:pt x="1132" y="1222"/>
                    </a:cubicBezTo>
                    <a:lnTo>
                      <a:pt x="1132" y="1186"/>
                    </a:lnTo>
                    <a:lnTo>
                      <a:pt x="2132" y="924"/>
                    </a:lnTo>
                    <a:cubicBezTo>
                      <a:pt x="2037" y="651"/>
                      <a:pt x="1953" y="377"/>
                      <a:pt x="1906" y="91"/>
                    </a:cubicBezTo>
                    <a:lnTo>
                      <a:pt x="906" y="353"/>
                    </a:lnTo>
                    <a:lnTo>
                      <a:pt x="894" y="317"/>
                    </a:lnTo>
                    <a:cubicBezTo>
                      <a:pt x="845" y="123"/>
                      <a:pt x="670" y="0"/>
                      <a:pt x="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74"/>
              <p:cNvSpPr/>
              <p:nvPr/>
            </p:nvSpPr>
            <p:spPr>
              <a:xfrm>
                <a:off x="821891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1537" y="0"/>
                    </a:moveTo>
                    <a:lnTo>
                      <a:pt x="811" y="739"/>
                    </a:lnTo>
                    <a:lnTo>
                      <a:pt x="775" y="715"/>
                    </a:lnTo>
                    <a:cubicBezTo>
                      <a:pt x="691" y="631"/>
                      <a:pt x="581" y="590"/>
                      <a:pt x="471" y="590"/>
                    </a:cubicBezTo>
                    <a:cubicBezTo>
                      <a:pt x="361" y="590"/>
                      <a:pt x="251" y="631"/>
                      <a:pt x="168" y="715"/>
                    </a:cubicBezTo>
                    <a:cubicBezTo>
                      <a:pt x="1" y="881"/>
                      <a:pt x="1" y="1155"/>
                      <a:pt x="168" y="1322"/>
                    </a:cubicBezTo>
                    <a:lnTo>
                      <a:pt x="834" y="1989"/>
                    </a:lnTo>
                    <a:cubicBezTo>
                      <a:pt x="918" y="2072"/>
                      <a:pt x="1028" y="2114"/>
                      <a:pt x="1138" y="2114"/>
                    </a:cubicBezTo>
                    <a:cubicBezTo>
                      <a:pt x="1248" y="2114"/>
                      <a:pt x="1358" y="2072"/>
                      <a:pt x="1442" y="1989"/>
                    </a:cubicBezTo>
                    <a:cubicBezTo>
                      <a:pt x="1608" y="1822"/>
                      <a:pt x="1608" y="1548"/>
                      <a:pt x="1442" y="1382"/>
                    </a:cubicBezTo>
                    <a:lnTo>
                      <a:pt x="1418" y="1346"/>
                    </a:lnTo>
                    <a:lnTo>
                      <a:pt x="2156" y="620"/>
                    </a:lnTo>
                    <a:cubicBezTo>
                      <a:pt x="1930" y="429"/>
                      <a:pt x="1727" y="227"/>
                      <a:pt x="1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74"/>
              <p:cNvSpPr/>
              <p:nvPr/>
            </p:nvSpPr>
            <p:spPr>
              <a:xfrm>
                <a:off x="919043" y="601012"/>
                <a:ext cx="59872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87" extrusionOk="0">
                    <a:moveTo>
                      <a:pt x="894" y="0"/>
                    </a:moveTo>
                    <a:lnTo>
                      <a:pt x="632" y="1001"/>
                    </a:lnTo>
                    <a:lnTo>
                      <a:pt x="596" y="1001"/>
                    </a:lnTo>
                    <a:cubicBezTo>
                      <a:pt x="554" y="989"/>
                      <a:pt x="513" y="983"/>
                      <a:pt x="473" y="983"/>
                    </a:cubicBezTo>
                    <a:cubicBezTo>
                      <a:pt x="275" y="983"/>
                      <a:pt x="110" y="1120"/>
                      <a:pt x="61" y="1298"/>
                    </a:cubicBezTo>
                    <a:cubicBezTo>
                      <a:pt x="1" y="1536"/>
                      <a:pt x="132" y="1763"/>
                      <a:pt x="370" y="1834"/>
                    </a:cubicBezTo>
                    <a:lnTo>
                      <a:pt x="1275" y="2072"/>
                    </a:lnTo>
                    <a:cubicBezTo>
                      <a:pt x="1312" y="2082"/>
                      <a:pt x="1349" y="2086"/>
                      <a:pt x="1385" y="2086"/>
                    </a:cubicBezTo>
                    <a:cubicBezTo>
                      <a:pt x="1574" y="2086"/>
                      <a:pt x="1749" y="1962"/>
                      <a:pt x="1799" y="1763"/>
                    </a:cubicBezTo>
                    <a:cubicBezTo>
                      <a:pt x="1870" y="1536"/>
                      <a:pt x="1727" y="1298"/>
                      <a:pt x="1501" y="1239"/>
                    </a:cubicBezTo>
                    <a:lnTo>
                      <a:pt x="1465" y="1227"/>
                    </a:lnTo>
                    <a:lnTo>
                      <a:pt x="1727" y="227"/>
                    </a:lnTo>
                    <a:cubicBezTo>
                      <a:pt x="1442" y="179"/>
                      <a:pt x="1168" y="96"/>
                      <a:pt x="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74"/>
              <p:cNvSpPr/>
              <p:nvPr/>
            </p:nvSpPr>
            <p:spPr>
              <a:xfrm>
                <a:off x="1036035" y="601012"/>
                <a:ext cx="59456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87" extrusionOk="0">
                    <a:moveTo>
                      <a:pt x="965" y="0"/>
                    </a:moveTo>
                    <a:cubicBezTo>
                      <a:pt x="703" y="96"/>
                      <a:pt x="417" y="179"/>
                      <a:pt x="131" y="227"/>
                    </a:cubicBezTo>
                    <a:lnTo>
                      <a:pt x="405" y="1227"/>
                    </a:lnTo>
                    <a:lnTo>
                      <a:pt x="369" y="1239"/>
                    </a:lnTo>
                    <a:cubicBezTo>
                      <a:pt x="131" y="1298"/>
                      <a:pt x="0" y="1536"/>
                      <a:pt x="60" y="1763"/>
                    </a:cubicBezTo>
                    <a:cubicBezTo>
                      <a:pt x="110" y="1962"/>
                      <a:pt x="285" y="2086"/>
                      <a:pt x="474" y="2086"/>
                    </a:cubicBezTo>
                    <a:cubicBezTo>
                      <a:pt x="510" y="2086"/>
                      <a:pt x="547" y="2082"/>
                      <a:pt x="584" y="2072"/>
                    </a:cubicBezTo>
                    <a:lnTo>
                      <a:pt x="1500" y="1834"/>
                    </a:lnTo>
                    <a:cubicBezTo>
                      <a:pt x="1727" y="1763"/>
                      <a:pt x="1858" y="1536"/>
                      <a:pt x="1798" y="1298"/>
                    </a:cubicBezTo>
                    <a:cubicBezTo>
                      <a:pt x="1749" y="1120"/>
                      <a:pt x="1584" y="983"/>
                      <a:pt x="1393" y="983"/>
                    </a:cubicBezTo>
                    <a:cubicBezTo>
                      <a:pt x="1354" y="983"/>
                      <a:pt x="1314" y="989"/>
                      <a:pt x="1274" y="1001"/>
                    </a:cubicBezTo>
                    <a:lnTo>
                      <a:pt x="1238" y="1001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74"/>
              <p:cNvSpPr/>
              <p:nvPr/>
            </p:nvSpPr>
            <p:spPr>
              <a:xfrm>
                <a:off x="1124035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608" y="0"/>
                    </a:moveTo>
                    <a:cubicBezTo>
                      <a:pt x="417" y="227"/>
                      <a:pt x="215" y="429"/>
                      <a:pt x="1" y="620"/>
                    </a:cubicBezTo>
                    <a:lnTo>
                      <a:pt x="727" y="1346"/>
                    </a:lnTo>
                    <a:lnTo>
                      <a:pt x="703" y="1382"/>
                    </a:lnTo>
                    <a:cubicBezTo>
                      <a:pt x="536" y="1548"/>
                      <a:pt x="536" y="1822"/>
                      <a:pt x="703" y="1989"/>
                    </a:cubicBezTo>
                    <a:cubicBezTo>
                      <a:pt x="786" y="2072"/>
                      <a:pt x="896" y="2114"/>
                      <a:pt x="1007" y="2114"/>
                    </a:cubicBezTo>
                    <a:cubicBezTo>
                      <a:pt x="1117" y="2114"/>
                      <a:pt x="1227" y="2072"/>
                      <a:pt x="1310" y="1989"/>
                    </a:cubicBezTo>
                    <a:lnTo>
                      <a:pt x="1977" y="1322"/>
                    </a:lnTo>
                    <a:cubicBezTo>
                      <a:pt x="2156" y="1155"/>
                      <a:pt x="2156" y="881"/>
                      <a:pt x="1977" y="715"/>
                    </a:cubicBezTo>
                    <a:cubicBezTo>
                      <a:pt x="1894" y="631"/>
                      <a:pt x="1783" y="590"/>
                      <a:pt x="1673" y="590"/>
                    </a:cubicBezTo>
                    <a:cubicBezTo>
                      <a:pt x="1563" y="590"/>
                      <a:pt x="1453" y="631"/>
                      <a:pt x="1370" y="715"/>
                    </a:cubicBezTo>
                    <a:lnTo>
                      <a:pt x="1346" y="739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74"/>
              <p:cNvSpPr/>
              <p:nvPr/>
            </p:nvSpPr>
            <p:spPr>
              <a:xfrm>
                <a:off x="1176611" y="461876"/>
                <a:ext cx="68224" cy="5696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80" extrusionOk="0">
                    <a:moveTo>
                      <a:pt x="1653" y="0"/>
                    </a:moveTo>
                    <a:cubicBezTo>
                      <a:pt x="1464" y="0"/>
                      <a:pt x="1287" y="125"/>
                      <a:pt x="1227" y="324"/>
                    </a:cubicBezTo>
                    <a:lnTo>
                      <a:pt x="1227" y="360"/>
                    </a:lnTo>
                    <a:lnTo>
                      <a:pt x="227" y="98"/>
                    </a:lnTo>
                    <a:cubicBezTo>
                      <a:pt x="167" y="384"/>
                      <a:pt x="96" y="658"/>
                      <a:pt x="1" y="931"/>
                    </a:cubicBezTo>
                    <a:lnTo>
                      <a:pt x="1001" y="1193"/>
                    </a:lnTo>
                    <a:lnTo>
                      <a:pt x="989" y="1229"/>
                    </a:lnTo>
                    <a:cubicBezTo>
                      <a:pt x="929" y="1467"/>
                      <a:pt x="1060" y="1705"/>
                      <a:pt x="1298" y="1765"/>
                    </a:cubicBezTo>
                    <a:cubicBezTo>
                      <a:pt x="1335" y="1774"/>
                      <a:pt x="1372" y="1779"/>
                      <a:pt x="1408" y="1779"/>
                    </a:cubicBezTo>
                    <a:cubicBezTo>
                      <a:pt x="1597" y="1779"/>
                      <a:pt x="1772" y="1655"/>
                      <a:pt x="1822" y="1455"/>
                    </a:cubicBezTo>
                    <a:lnTo>
                      <a:pt x="2060" y="550"/>
                    </a:lnTo>
                    <a:cubicBezTo>
                      <a:pt x="2132" y="324"/>
                      <a:pt x="1989" y="86"/>
                      <a:pt x="1763" y="15"/>
                    </a:cubicBezTo>
                    <a:cubicBezTo>
                      <a:pt x="1726" y="5"/>
                      <a:pt x="1689" y="0"/>
                      <a:pt x="1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74"/>
              <p:cNvSpPr/>
              <p:nvPr/>
            </p:nvSpPr>
            <p:spPr>
              <a:xfrm>
                <a:off x="1176611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1409" y="1"/>
                    </a:moveTo>
                    <a:cubicBezTo>
                      <a:pt x="1372" y="1"/>
                      <a:pt x="1335" y="6"/>
                      <a:pt x="1298" y="15"/>
                    </a:cubicBezTo>
                    <a:cubicBezTo>
                      <a:pt x="1060" y="75"/>
                      <a:pt x="929" y="313"/>
                      <a:pt x="989" y="539"/>
                    </a:cubicBezTo>
                    <a:lnTo>
                      <a:pt x="1001" y="575"/>
                    </a:lnTo>
                    <a:lnTo>
                      <a:pt x="1" y="849"/>
                    </a:lnTo>
                    <a:cubicBezTo>
                      <a:pt x="96" y="1111"/>
                      <a:pt x="167" y="1396"/>
                      <a:pt x="227" y="1682"/>
                    </a:cubicBezTo>
                    <a:lnTo>
                      <a:pt x="1227" y="1408"/>
                    </a:lnTo>
                    <a:lnTo>
                      <a:pt x="1227" y="1444"/>
                    </a:lnTo>
                    <a:cubicBezTo>
                      <a:pt x="1287" y="1644"/>
                      <a:pt x="1464" y="1768"/>
                      <a:pt x="1653" y="1768"/>
                    </a:cubicBezTo>
                    <a:cubicBezTo>
                      <a:pt x="1689" y="1768"/>
                      <a:pt x="1726" y="1763"/>
                      <a:pt x="1763" y="1754"/>
                    </a:cubicBezTo>
                    <a:cubicBezTo>
                      <a:pt x="1989" y="1694"/>
                      <a:pt x="2132" y="1456"/>
                      <a:pt x="2060" y="1230"/>
                    </a:cubicBezTo>
                    <a:lnTo>
                      <a:pt x="1822" y="313"/>
                    </a:lnTo>
                    <a:cubicBezTo>
                      <a:pt x="1772" y="124"/>
                      <a:pt x="1597" y="1"/>
                      <a:pt x="14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74"/>
              <p:cNvSpPr/>
              <p:nvPr/>
            </p:nvSpPr>
            <p:spPr>
              <a:xfrm>
                <a:off x="1124035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007" y="0"/>
                    </a:moveTo>
                    <a:cubicBezTo>
                      <a:pt x="896" y="0"/>
                      <a:pt x="786" y="45"/>
                      <a:pt x="703" y="134"/>
                    </a:cubicBezTo>
                    <a:cubicBezTo>
                      <a:pt x="536" y="301"/>
                      <a:pt x="536" y="575"/>
                      <a:pt x="703" y="742"/>
                    </a:cubicBezTo>
                    <a:lnTo>
                      <a:pt x="727" y="765"/>
                    </a:lnTo>
                    <a:lnTo>
                      <a:pt x="1" y="1504"/>
                    </a:lnTo>
                    <a:cubicBezTo>
                      <a:pt x="215" y="1694"/>
                      <a:pt x="417" y="1897"/>
                      <a:pt x="608" y="2111"/>
                    </a:cubicBezTo>
                    <a:lnTo>
                      <a:pt x="1346" y="1385"/>
                    </a:lnTo>
                    <a:lnTo>
                      <a:pt x="1370" y="1408"/>
                    </a:lnTo>
                    <a:cubicBezTo>
                      <a:pt x="1453" y="1492"/>
                      <a:pt x="1563" y="1533"/>
                      <a:pt x="1673" y="1533"/>
                    </a:cubicBezTo>
                    <a:cubicBezTo>
                      <a:pt x="1783" y="1533"/>
                      <a:pt x="1894" y="1492"/>
                      <a:pt x="1977" y="1408"/>
                    </a:cubicBezTo>
                    <a:cubicBezTo>
                      <a:pt x="2156" y="1242"/>
                      <a:pt x="2156" y="968"/>
                      <a:pt x="1977" y="801"/>
                    </a:cubicBezTo>
                    <a:lnTo>
                      <a:pt x="1310" y="134"/>
                    </a:lnTo>
                    <a:cubicBezTo>
                      <a:pt x="1227" y="45"/>
                      <a:pt x="1117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74"/>
              <p:cNvSpPr/>
              <p:nvPr/>
            </p:nvSpPr>
            <p:spPr>
              <a:xfrm>
                <a:off x="1036035" y="196180"/>
                <a:ext cx="59456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79" extrusionOk="0">
                    <a:moveTo>
                      <a:pt x="464" y="0"/>
                    </a:moveTo>
                    <a:cubicBezTo>
                      <a:pt x="279" y="0"/>
                      <a:pt x="109" y="130"/>
                      <a:pt x="60" y="317"/>
                    </a:cubicBezTo>
                    <a:cubicBezTo>
                      <a:pt x="0" y="555"/>
                      <a:pt x="131" y="781"/>
                      <a:pt x="369" y="852"/>
                    </a:cubicBezTo>
                    <a:lnTo>
                      <a:pt x="405" y="852"/>
                    </a:lnTo>
                    <a:lnTo>
                      <a:pt x="131" y="1853"/>
                    </a:lnTo>
                    <a:cubicBezTo>
                      <a:pt x="417" y="1912"/>
                      <a:pt x="703" y="1984"/>
                      <a:pt x="965" y="2079"/>
                    </a:cubicBezTo>
                    <a:lnTo>
                      <a:pt x="1238" y="1079"/>
                    </a:lnTo>
                    <a:lnTo>
                      <a:pt x="1274" y="1091"/>
                    </a:lnTo>
                    <a:cubicBezTo>
                      <a:pt x="1311" y="1100"/>
                      <a:pt x="1347" y="1104"/>
                      <a:pt x="1383" y="1104"/>
                    </a:cubicBezTo>
                    <a:cubicBezTo>
                      <a:pt x="1578" y="1104"/>
                      <a:pt x="1748" y="972"/>
                      <a:pt x="1798" y="781"/>
                    </a:cubicBezTo>
                    <a:cubicBezTo>
                      <a:pt x="1858" y="555"/>
                      <a:pt x="1727" y="317"/>
                      <a:pt x="1500" y="257"/>
                    </a:cubicBezTo>
                    <a:lnTo>
                      <a:pt x="584" y="19"/>
                    </a:lnTo>
                    <a:cubicBezTo>
                      <a:pt x="544" y="6"/>
                      <a:pt x="504" y="0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5"/>
          <p:cNvSpPr/>
          <p:nvPr/>
        </p:nvSpPr>
        <p:spPr>
          <a:xfrm>
            <a:off x="1298300" y="1339825"/>
            <a:ext cx="6901800" cy="34098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venue information module</a:t>
            </a:r>
            <a:endParaRPr/>
          </a:p>
        </p:txBody>
      </p:sp>
      <p:sp>
        <p:nvSpPr>
          <p:cNvPr id="811" name="Google Shape;811;p75"/>
          <p:cNvSpPr txBox="1">
            <a:spLocks noGrp="1"/>
          </p:cNvSpPr>
          <p:nvPr>
            <p:ph type="body" idx="1"/>
          </p:nvPr>
        </p:nvSpPr>
        <p:spPr>
          <a:xfrm>
            <a:off x="1570300" y="2229900"/>
            <a:ext cx="64860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-this module primarily is to store the venue information data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-only admin can access to the venue information 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-allow user to make reservations for any occasions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0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Type</a:t>
            </a:r>
            <a:endParaRPr/>
          </a:p>
        </p:txBody>
      </p:sp>
      <p:sp>
        <p:nvSpPr>
          <p:cNvPr id="817" name="Google Shape;817;p76"/>
          <p:cNvSpPr/>
          <p:nvPr/>
        </p:nvSpPr>
        <p:spPr>
          <a:xfrm>
            <a:off x="1292525" y="2147250"/>
            <a:ext cx="1613700" cy="84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Tagged struct</a:t>
            </a:r>
            <a:endParaRPr/>
          </a:p>
        </p:txBody>
      </p:sp>
      <p:sp>
        <p:nvSpPr>
          <p:cNvPr id="818" name="Google Shape;818;p76"/>
          <p:cNvSpPr/>
          <p:nvPr/>
        </p:nvSpPr>
        <p:spPr>
          <a:xfrm>
            <a:off x="3622287" y="2866250"/>
            <a:ext cx="1613700" cy="84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 variable</a:t>
            </a:r>
            <a:endParaRPr/>
          </a:p>
        </p:txBody>
      </p:sp>
      <p:sp>
        <p:nvSpPr>
          <p:cNvPr id="819" name="Google Shape;819;p76"/>
          <p:cNvSpPr/>
          <p:nvPr/>
        </p:nvSpPr>
        <p:spPr>
          <a:xfrm>
            <a:off x="5952050" y="2147250"/>
            <a:ext cx="1613700" cy="84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Typedef struct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7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71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Tagged structure</a:t>
            </a:r>
            <a:endParaRPr/>
          </a:p>
        </p:txBody>
      </p:sp>
      <p:sp>
        <p:nvSpPr>
          <p:cNvPr id="825" name="Google Shape;825;p77"/>
          <p:cNvSpPr txBox="1"/>
          <p:nvPr/>
        </p:nvSpPr>
        <p:spPr>
          <a:xfrm>
            <a:off x="874150" y="1807500"/>
            <a:ext cx="4840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struct opDay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char opStartDay[100], opEndDay[100];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};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struct opTime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int	opStartTime, opEndTime;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struct opDay day;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};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 idx="4"/>
          </p:nvPr>
        </p:nvSpPr>
        <p:spPr>
          <a:xfrm>
            <a:off x="-70885" y="350017"/>
            <a:ext cx="5238307" cy="19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STRUCTURE CHART</a:t>
            </a:r>
            <a:endParaRPr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8F0F7-746D-45F7-80A6-BFDD5D64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494"/>
            <a:ext cx="9144000" cy="37785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8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variable</a:t>
            </a:r>
            <a:endParaRPr/>
          </a:p>
        </p:txBody>
      </p:sp>
      <p:sp>
        <p:nvSpPr>
          <p:cNvPr id="831" name="Google Shape;831;p78"/>
          <p:cNvSpPr txBox="1"/>
          <p:nvPr/>
        </p:nvSpPr>
        <p:spPr>
          <a:xfrm>
            <a:off x="966600" y="1631000"/>
            <a:ext cx="5647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struct 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char venueID[5], venueCat[25], venueName[25], status[12];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int maxVis, currentVisitors;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struct opTime timeDay;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Sanitization saniTime;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}</a:t>
            </a:r>
            <a:r>
              <a:rPr lang="en">
                <a:solidFill>
                  <a:srgbClr val="6AA84F"/>
                </a:solidFill>
                <a:latin typeface="Signika"/>
                <a:ea typeface="Signika"/>
                <a:cs typeface="Signika"/>
                <a:sym typeface="Signika"/>
              </a:rPr>
              <a:t>v[1000]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;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Typedef structure</a:t>
            </a:r>
            <a:endParaRPr/>
          </a:p>
        </p:txBody>
      </p:sp>
      <p:sp>
        <p:nvSpPr>
          <p:cNvPr id="837" name="Google Shape;837;p79"/>
          <p:cNvSpPr txBox="1"/>
          <p:nvPr/>
        </p:nvSpPr>
        <p:spPr>
          <a:xfrm>
            <a:off x="210225" y="1471325"/>
            <a:ext cx="8799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typedef struct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char venueId[5];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int reserveYear, reserveMonth, reserveDay, reserveStartHr, reserveStartMin, reserveEndHr, reserveEndMin;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char reserveReason[100];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}</a:t>
            </a:r>
            <a:r>
              <a:rPr lang="en">
                <a:solidFill>
                  <a:srgbClr val="93C47D"/>
                </a:solidFill>
                <a:latin typeface="Signika"/>
                <a:ea typeface="Signika"/>
                <a:cs typeface="Signika"/>
                <a:sym typeface="Signika"/>
              </a:rPr>
              <a:t>reserve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typedef struct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int saniDay, saniMonth, saniYear;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}</a:t>
            </a:r>
            <a:r>
              <a:rPr lang="en">
                <a:solidFill>
                  <a:srgbClr val="93C47D"/>
                </a:solidFill>
                <a:latin typeface="Signika"/>
                <a:ea typeface="Signika"/>
                <a:cs typeface="Signika"/>
                <a:sym typeface="Signika"/>
              </a:rPr>
              <a:t>Sanitization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0"/>
          <p:cNvSpPr/>
          <p:nvPr/>
        </p:nvSpPr>
        <p:spPr>
          <a:xfrm>
            <a:off x="1361700" y="2801797"/>
            <a:ext cx="1642200" cy="14793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Binary File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43" name="Google Shape;843;p80"/>
          <p:cNvSpPr/>
          <p:nvPr/>
        </p:nvSpPr>
        <p:spPr>
          <a:xfrm>
            <a:off x="5030907" y="2874715"/>
            <a:ext cx="1642200" cy="14793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Text file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44" name="Google Shape;844;p80"/>
          <p:cNvSpPr/>
          <p:nvPr/>
        </p:nvSpPr>
        <p:spPr>
          <a:xfrm>
            <a:off x="3196319" y="614050"/>
            <a:ext cx="1642200" cy="14793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tects Daughter"/>
                <a:ea typeface="Architects Daughter"/>
                <a:cs typeface="Architects Daughter"/>
                <a:sym typeface="Architects Daughter"/>
              </a:rPr>
              <a:t>File type</a:t>
            </a:r>
            <a:endParaRPr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45" name="Google Shape;845;p80"/>
          <p:cNvSpPr/>
          <p:nvPr/>
        </p:nvSpPr>
        <p:spPr>
          <a:xfrm rot="1923793">
            <a:off x="2849360" y="1904057"/>
            <a:ext cx="504093" cy="12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80"/>
          <p:cNvSpPr/>
          <p:nvPr/>
        </p:nvSpPr>
        <p:spPr>
          <a:xfrm rot="-2219560">
            <a:off x="4741422" y="1904071"/>
            <a:ext cx="504061" cy="122904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1"/>
          <p:cNvSpPr/>
          <p:nvPr/>
        </p:nvSpPr>
        <p:spPr>
          <a:xfrm>
            <a:off x="774325" y="2110075"/>
            <a:ext cx="5151000" cy="1033800"/>
          </a:xfrm>
          <a:prstGeom prst="bevel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81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file</a:t>
            </a:r>
            <a:endParaRPr/>
          </a:p>
        </p:txBody>
      </p:sp>
      <p:sp>
        <p:nvSpPr>
          <p:cNvPr id="853" name="Google Shape;853;p81"/>
          <p:cNvSpPr txBox="1"/>
          <p:nvPr/>
        </p:nvSpPr>
        <p:spPr>
          <a:xfrm>
            <a:off x="1007013" y="2319175"/>
            <a:ext cx="4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-store the venue information</a:t>
            </a:r>
            <a:endParaRPr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-whole module use this text file</a:t>
            </a:r>
            <a:endParaRPr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54" name="Google Shape;85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25" y="1476925"/>
            <a:ext cx="59150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2"/>
          <p:cNvSpPr/>
          <p:nvPr/>
        </p:nvSpPr>
        <p:spPr>
          <a:xfrm>
            <a:off x="1309950" y="2429425"/>
            <a:ext cx="4723200" cy="9162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file</a:t>
            </a:r>
            <a:endParaRPr/>
          </a:p>
        </p:txBody>
      </p:sp>
      <p:sp>
        <p:nvSpPr>
          <p:cNvPr id="861" name="Google Shape;861;p82"/>
          <p:cNvSpPr txBox="1">
            <a:spLocks noGrp="1"/>
          </p:cNvSpPr>
          <p:nvPr>
            <p:ph type="body" idx="1"/>
          </p:nvPr>
        </p:nvSpPr>
        <p:spPr>
          <a:xfrm>
            <a:off x="1488700" y="2542975"/>
            <a:ext cx="44688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-store reservation record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-only reservation module used this file</a:t>
            </a:r>
            <a:endParaRPr/>
          </a:p>
        </p:txBody>
      </p:sp>
      <p:pic>
        <p:nvPicPr>
          <p:cNvPr id="862" name="Google Shape;86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975" y="1195275"/>
            <a:ext cx="57721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3"/>
          <p:cNvSpPr/>
          <p:nvPr/>
        </p:nvSpPr>
        <p:spPr>
          <a:xfrm>
            <a:off x="337000" y="1364475"/>
            <a:ext cx="5800800" cy="2128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83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 type</a:t>
            </a:r>
            <a:endParaRPr dirty="0"/>
          </a:p>
        </p:txBody>
      </p:sp>
      <p:sp>
        <p:nvSpPr>
          <p:cNvPr id="869" name="Google Shape;869;p83"/>
          <p:cNvSpPr txBox="1"/>
          <p:nvPr/>
        </p:nvSpPr>
        <p:spPr>
          <a:xfrm>
            <a:off x="1297000" y="1758975"/>
            <a:ext cx="4840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Architects Daughter"/>
                <a:ea typeface="Architects Daughter"/>
                <a:cs typeface="Architects Daughter"/>
                <a:sym typeface="Architects Daughter"/>
              </a:rPr>
              <a:t>1.return no value</a:t>
            </a:r>
            <a:endParaRPr sz="1500" dirty="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Architects Daughter"/>
                <a:ea typeface="Architects Daughter"/>
                <a:cs typeface="Architects Daughter"/>
                <a:sym typeface="Architects Daughter"/>
              </a:rPr>
              <a:t>2.return 1 result</a:t>
            </a:r>
            <a:endParaRPr sz="1500" dirty="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Architects Daughter"/>
                <a:ea typeface="Architects Daughter"/>
                <a:cs typeface="Architects Daughter"/>
                <a:sym typeface="Architects Daughter"/>
              </a:rPr>
              <a:t>3.function with input/output parameter</a:t>
            </a:r>
            <a:endParaRPr sz="1500" dirty="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4"/>
          <p:cNvSpPr txBox="1">
            <a:spLocks noGrp="1"/>
          </p:cNvSpPr>
          <p:nvPr>
            <p:ph type="title"/>
          </p:nvPr>
        </p:nvSpPr>
        <p:spPr>
          <a:xfrm>
            <a:off x="1136225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no value</a:t>
            </a:r>
            <a:endParaRPr/>
          </a:p>
        </p:txBody>
      </p:sp>
      <p:sp>
        <p:nvSpPr>
          <p:cNvPr id="875" name="Google Shape;875;p84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7359900" cy="3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void </a:t>
            </a:r>
            <a:r>
              <a:rPr lang="en">
                <a:solidFill>
                  <a:srgbClr val="0000FF"/>
                </a:solidFill>
              </a:rPr>
              <a:t>displayVenue</a:t>
            </a:r>
            <a:r>
              <a:rPr lang="en"/>
              <a:t>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FILE* fptrR, * binR;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fptrR = fopen("venue.txt", "r");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binR = fopen("reserve.bin", "rb");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int i = 0, recordChoice = 0, validInput = 0, count = 0, confirm = 0;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char intCheck[10],confirmation;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if (fptrR == NULL || binR == 0)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printf("Error, unable to open the file\n");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exit(-1);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}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5"/>
          <p:cNvSpPr txBox="1">
            <a:spLocks noGrp="1"/>
          </p:cNvSpPr>
          <p:nvPr>
            <p:ph type="title"/>
          </p:nvPr>
        </p:nvSpPr>
        <p:spPr>
          <a:xfrm>
            <a:off x="657975" y="369325"/>
            <a:ext cx="712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return 1 result and 1 input parameter</a:t>
            </a:r>
            <a:endParaRPr/>
          </a:p>
        </p:txBody>
      </p:sp>
      <p:sp>
        <p:nvSpPr>
          <p:cNvPr id="881" name="Google Shape;881;p85"/>
          <p:cNvSpPr txBox="1"/>
          <p:nvPr/>
        </p:nvSpPr>
        <p:spPr>
          <a:xfrm>
            <a:off x="739675" y="1219200"/>
            <a:ext cx="48408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int </a:t>
            </a:r>
            <a:r>
              <a:rPr lang="en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integerCheck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(char input[])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int number = 0;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for (int i = 0; i &lt; strlen(input); i++)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if (isalpha(input[i]) != 0)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printf("Invalid input\n");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number = 0;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return number;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else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number = atoi(input);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return number;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882" name="Google Shape;882;p85"/>
          <p:cNvSpPr/>
          <p:nvPr/>
        </p:nvSpPr>
        <p:spPr>
          <a:xfrm>
            <a:off x="4513275" y="1698250"/>
            <a:ext cx="285900" cy="2781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3" name="Google Shape;883;p85"/>
          <p:cNvCxnSpPr>
            <a:stCxn id="882" idx="1"/>
          </p:cNvCxnSpPr>
          <p:nvPr/>
        </p:nvCxnSpPr>
        <p:spPr>
          <a:xfrm>
            <a:off x="4799175" y="3089200"/>
            <a:ext cx="932700" cy="323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4" name="Google Shape;884;p85"/>
          <p:cNvSpPr txBox="1"/>
          <p:nvPr/>
        </p:nvSpPr>
        <p:spPr>
          <a:xfrm>
            <a:off x="5731875" y="3412900"/>
            <a:ext cx="22692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Validate if the input is digit</a:t>
            </a:r>
            <a:endParaRPr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885" name="Google Shape;885;p85"/>
          <p:cNvCxnSpPr/>
          <p:nvPr/>
        </p:nvCxnSpPr>
        <p:spPr>
          <a:xfrm>
            <a:off x="2473275" y="4412775"/>
            <a:ext cx="698400" cy="2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Google Shape;886;p85"/>
          <p:cNvSpPr txBox="1"/>
          <p:nvPr/>
        </p:nvSpPr>
        <p:spPr>
          <a:xfrm>
            <a:off x="3171675" y="4692075"/>
            <a:ext cx="17913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Return single value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6"/>
          <p:cNvSpPr txBox="1">
            <a:spLocks noGrp="1"/>
          </p:cNvSpPr>
          <p:nvPr>
            <p:ph type="title"/>
          </p:nvPr>
        </p:nvSpPr>
        <p:spPr>
          <a:xfrm>
            <a:off x="396725" y="262700"/>
            <a:ext cx="81594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output parameter</a:t>
            </a:r>
            <a:endParaRPr/>
          </a:p>
        </p:txBody>
      </p:sp>
      <p:sp>
        <p:nvSpPr>
          <p:cNvPr id="892" name="Google Shape;892;p86"/>
          <p:cNvSpPr txBox="1"/>
          <p:nvPr/>
        </p:nvSpPr>
        <p:spPr>
          <a:xfrm>
            <a:off x="725650" y="801475"/>
            <a:ext cx="62361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void </a:t>
            </a:r>
            <a:r>
              <a:rPr lang="en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updateStatus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(</a:t>
            </a:r>
            <a:r>
              <a:rPr lang="en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char* status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//declare type definitions structure for date and time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typedef struct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int start_hour, start_minute, end_hour, end_minute, san_day, san_month, san_year;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}DateTime;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//declare tagged structure for sanitization detail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struct SanitizationDetail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char venue[50];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DateTime datetime;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//declare structure variable for sanitization.txt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struct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char com_Name[80], contact_Person[50], address[100];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char per_Number[12], com_Number[10], ID[7];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struct SanitizationDetail detail;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}s, sRecord[100];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7"/>
          <p:cNvSpPr txBox="1"/>
          <p:nvPr/>
        </p:nvSpPr>
        <p:spPr>
          <a:xfrm>
            <a:off x="302650" y="143400"/>
            <a:ext cx="81111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//declare type definitions for service details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typedef struct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double service_tax;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int service_rate;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}Service;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//declare tagged structure for payment.dat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struct PaymentDetail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char pay_ID[7], san_ID[7], pay_method[20], pay_merchant[20], sanitizer_brand[30];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double pay_amount;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Service service;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FILE* fptrR, * fptrSR, * binR, * binW;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fptrR = fopen("venue.txt", "r");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fptrSR = fopen("sanitization.txt", "r");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binR = fopen("reserve.bin", "rb");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int h = 0, b = 0, x = 0, found = 0, foundTime = 0, c = 0;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char test[300];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8037"/>
            <a:ext cx="9144000" cy="31674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 txBox="1"/>
          <p:nvPr/>
        </p:nvSpPr>
        <p:spPr>
          <a:xfrm>
            <a:off x="0" y="466185"/>
            <a:ext cx="3735572" cy="52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ssion One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rPr>
              <a:t>ADMIN SITE </a:t>
            </a:r>
            <a:endParaRPr sz="3200" b="1" i="0" u="none" strike="noStrike" cap="none">
              <a:solidFill>
                <a:schemeClr val="dk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8"/>
          <p:cNvSpPr txBox="1"/>
          <p:nvPr/>
        </p:nvSpPr>
        <p:spPr>
          <a:xfrm>
            <a:off x="180675" y="269475"/>
            <a:ext cx="58203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if (fptrR == NULL || fptrSR == NULL)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printf("Error, unable to open the file1\n");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exit(-1);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if (binR == 0)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printf("Error, unable to open the file2\n");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exit(-1);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//get system time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time_t t = time(NULL);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struct tm tm = *localtime(&amp;t);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while (fread(&amp;reserveV[b], sizeof(reserve), 1, binR) != 0)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b++;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9"/>
          <p:cNvSpPr txBox="1"/>
          <p:nvPr/>
        </p:nvSpPr>
        <p:spPr>
          <a:xfrm>
            <a:off x="235425" y="244250"/>
            <a:ext cx="74379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while (fscanf(fptrR, "%[^\t]\t%[^\t]\t%[^\t]\t%d\t%[^-]-%[^\t]\t%d-%d\t%s\t%d/%d/%d\t%d\n", &amp;v[h].venueID, &amp;v[h].venueCat, &amp;v[h].venueName, &amp;v[h].maxVis, &amp;v[h].timeDay.day.opStartDay, &amp;v[h].timeDay.day.opEndDay, &amp;v[h].timeDay.opStartTime, &amp;v[h].timeDay.opEndTime, &amp;v[h].status, &amp;v[h].saniTime.saniYear, &amp;v[h].saniTime.saniMonth, &amp;v[h].saniTime.saniDay, &amp;v[h].currentVisitors) != EOF)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h++;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	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while (fscanf(fptrSR, "%[^\t]\t%d/%d/%d\t%[^\t]\t%d:%d\t%d:%d\t%[^\t]\t%[^\t]\t\t%[^\t]\t%[^\t]\t%[^\n]\n", &amp;sRecord[x].ID, &amp;sRecord[x].detail.datetime.san_day, &amp;sRecord[x].detail.datetime.san_month, &amp;sRecord[x].detail.datetime.san_year, &amp;sRecord[x].detail.venue, &amp;sRecord[x].detail.datetime.start_hour, &amp;sRecord[x].detail.datetime.start_minute, &amp;sRecord[x].detail.datetime.end_hour, &amp;sRecord[x].detail.datetime.end_minute, &amp;sRecord[x].com_Name, &amp;sRecord[x].com_Number, &amp;sRecord[x].contact_Person, &amp;sRecord[x].per_Number, &amp;sRecord[x].address) != EOF)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x++;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08" name="Google Shape;908;p89"/>
          <p:cNvSpPr txBox="1"/>
          <p:nvPr/>
        </p:nvSpPr>
        <p:spPr>
          <a:xfrm>
            <a:off x="1898125" y="4554050"/>
            <a:ext cx="47328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Get all the record from binary or text file into structure</a:t>
            </a:r>
            <a:endParaRPr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0"/>
          <p:cNvSpPr txBox="1"/>
          <p:nvPr/>
        </p:nvSpPr>
        <p:spPr>
          <a:xfrm>
            <a:off x="941400" y="479600"/>
            <a:ext cx="4840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14" name="Google Shape;914;p90"/>
          <p:cNvSpPr txBox="1"/>
          <p:nvPr/>
        </p:nvSpPr>
        <p:spPr>
          <a:xfrm>
            <a:off x="185000" y="210675"/>
            <a:ext cx="8160600" cy="5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for (int i = 0; i &lt; b; i++)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if (reserveV[i].reserveYear == tm.tm_year + 1900)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if (tm.tm_mon + 1 == reserveV[i].reserveMonth)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if (tm.tm_mday == reserveV[i].reserveDay)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if (tm.tm_hour == reserveV[i].reserveStartHr)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if (tm.tm_hour * 100 + tm.tm_min == reserveV[i].reserveStartHr * 100 + reserveV[i].reserveStartMin)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strcpy(&amp;</a:t>
            </a:r>
            <a:r>
              <a:rPr lang="en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status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, "UNAVAILABLE");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else if (tm.tm_hour == reserveV[i].reserveEndHr)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if (tm.tm_hour * 100 + tm.tm_min == reserveV[i].reserveEndHr * 100 + reserveV[i].reserveEndMin)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strcpy(&amp;</a:t>
            </a:r>
            <a:r>
              <a:rPr lang="en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status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, "AVAILABLE");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binW = fopen("reservetmp.bin", "wb");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if (binW == 0)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printf("Error, unable to open the file2\n");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exit(-1);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15" name="Google Shape;915;p90"/>
          <p:cNvSpPr txBox="1"/>
          <p:nvPr/>
        </p:nvSpPr>
        <p:spPr>
          <a:xfrm>
            <a:off x="641000" y="4379900"/>
            <a:ext cx="199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Check if the record time is match system time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1"/>
          <p:cNvSpPr txBox="1"/>
          <p:nvPr/>
        </p:nvSpPr>
        <p:spPr>
          <a:xfrm>
            <a:off x="151375" y="345125"/>
            <a:ext cx="74634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while (fread(&amp;reserveV[0], sizeof(reserve), 1, binR) != NULL)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if (tm.tm_hour == reserveV[i].reserveEndHr &amp;&amp; tm.tm_min == reserveV[i].reserveEndMin)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	found = 1;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else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	fwrite(&amp;reserveV[i], sizeof(reserve), 1, binW);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fclose(binW);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remove("reserve.bin");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rename("reservetmp.bin", "reserve.bin");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2"/>
          <p:cNvSpPr txBox="1"/>
          <p:nvPr/>
        </p:nvSpPr>
        <p:spPr>
          <a:xfrm>
            <a:off x="218625" y="319950"/>
            <a:ext cx="79002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for (int i = 0; i &lt; x; i++)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if (sRecord[i].detail.datetime.san_year == tm.tm_year + 1900)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if (tm.tm_mon + 1 == sRecord[i].detail.datetime.san_month)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if (tm.tm_mday == sRecord[i].detail.datetime.san_day)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if (tm.tm_hour &gt;= sRecord[i].detail.datetime.start_hour)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if (tm.tm_hour * 100 + tm.tm_min &gt;= sRecord[i].detail.datetime.start_hour * 100 + sRecord[i].detail.datetime.start_minute)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foundTime = i;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for (int c = 0; c &lt; h; c++)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if (strcmp(v[c].venueName, sRecord[foundTime].detail.venue) == 0)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	strcpy(&amp;</a:t>
            </a:r>
            <a:r>
              <a:rPr lang="en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status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, "UNAVAILABLE");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3"/>
          <p:cNvSpPr txBox="1"/>
          <p:nvPr/>
        </p:nvSpPr>
        <p:spPr>
          <a:xfrm>
            <a:off x="252225" y="252675"/>
            <a:ext cx="84213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else if (tm.tm_hour &gt;= sRecord[i].detail.datetime.end_hour)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if (tm.tm_hour * 100 + tm.tm_min &gt;= sRecord[i].detail.datetime.end_hour * 100 + sRecord[i].detail.datetime.end_minute)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foundTime = i;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for (int c = 0; c &lt; t; c++);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if (strcmp(v[c].venueName, sRecord[foundTime].detail.venue) == 0)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		strcpy(&amp;</a:t>
            </a:r>
            <a:r>
              <a:rPr lang="en">
                <a:solidFill>
                  <a:srgbClr val="FF0000"/>
                </a:solidFill>
                <a:latin typeface="Signika"/>
                <a:ea typeface="Signika"/>
                <a:cs typeface="Signika"/>
                <a:sym typeface="Signika"/>
              </a:rPr>
              <a:t>status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, "AVAILABLE");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fclose(fptrR);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fclose(binR);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return 0;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}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/>
          <p:nvPr/>
        </p:nvSpPr>
        <p:spPr>
          <a:xfrm>
            <a:off x="4206950" y="166975"/>
            <a:ext cx="4527300" cy="9942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feature</a:t>
            </a:r>
            <a:endParaRPr/>
          </a:p>
        </p:txBody>
      </p:sp>
      <p:sp>
        <p:nvSpPr>
          <p:cNvPr id="937" name="Google Shape;937;p94"/>
          <p:cNvSpPr txBox="1"/>
          <p:nvPr/>
        </p:nvSpPr>
        <p:spPr>
          <a:xfrm>
            <a:off x="857350" y="1530150"/>
            <a:ext cx="484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938" name="Google Shape;938;p94"/>
          <p:cNvSpPr txBox="1"/>
          <p:nvPr/>
        </p:nvSpPr>
        <p:spPr>
          <a:xfrm>
            <a:off x="285850" y="1126725"/>
            <a:ext cx="80094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while (fscanf(fptrR, "%[^\t]\t%[^\t]\t%[^\t]\t%d\t%[^\-]-%[^\t]\t%d-%d\t%[^\t]\t%d/%d/%d %d\n", &amp;v[count].venueID, &amp;v[count].venueCat, &amp;v[count].venueName, &amp;v[count].maxVis, &amp;v[count].timeDay.day.opStartDay, &amp;v[count].timeDay.day.opEndDay, &amp;v[count].timeDay.opStartTime, &amp;v[count].timeDay.opEndTime, &amp;v[count].status, &amp;v[count].saniTime.saniYear, &amp;v[count].saniTime.saniMonth, &amp;v[count].saniTime.saniDay, &amp;v[count].currentVisitors) != EOF) {</a:t>
            </a:r>
            <a:endParaRPr sz="1200"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			</a:t>
            </a:r>
            <a:r>
              <a:rPr lang="en" sz="1200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count++;</a:t>
            </a:r>
            <a:endParaRPr sz="1200">
              <a:solidFill>
                <a:srgbClr val="0000FF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		}</a:t>
            </a:r>
            <a:endParaRPr sz="1200"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			printf("\n\t\t\t\t\t\tEnter </a:t>
            </a:r>
            <a:r>
              <a:rPr lang="en" sz="1200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T%.3d</a:t>
            </a: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 venue name:", </a:t>
            </a:r>
            <a:r>
              <a:rPr lang="en" sz="1200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count</a:t>
            </a: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);</a:t>
            </a:r>
            <a:endParaRPr sz="1200"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			scanf("%[^\n]", &amp;inputName);</a:t>
            </a:r>
            <a:endParaRPr sz="1200"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			rewind(stdin);</a:t>
            </a:r>
            <a:endParaRPr sz="1200"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fprintf(fptrA, "</a:t>
            </a:r>
            <a:r>
              <a:rPr lang="en" sz="1200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T%.3d</a:t>
            </a: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\t%s\t%s\t%d\t%s-%s\t%d-%d\t%s\t%d/%d/%d\t%d\n", </a:t>
            </a:r>
            <a:r>
              <a:rPr lang="en" sz="1200">
                <a:solidFill>
                  <a:srgbClr val="0000FF"/>
                </a:solidFill>
                <a:latin typeface="Signika"/>
                <a:ea typeface="Signika"/>
                <a:cs typeface="Signika"/>
                <a:sym typeface="Signika"/>
              </a:rPr>
              <a:t>count</a:t>
            </a:r>
            <a:r>
              <a:rPr lang="en" sz="1200">
                <a:latin typeface="Signika"/>
                <a:ea typeface="Signika"/>
                <a:cs typeface="Signika"/>
                <a:sym typeface="Signika"/>
              </a:rPr>
              <a:t>, v[0].venueCat, v[0].venueName, v[0].maxVis, v[0].timeDay.day.opStartDay, v[0].timeDay.day.opEndDay, v[0].timeDay.opStartTime, v[0].timeDay.opEndTime, v[0].status, v[0].saniTime.saniYear, v[0].saniTime.saniMonth, v[0].saniTime.saniDay, v[0].currentVisitors);</a:t>
            </a:r>
            <a:endParaRPr sz="1200"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939" name="Google Shape;939;p94"/>
          <p:cNvCxnSpPr/>
          <p:nvPr/>
        </p:nvCxnSpPr>
        <p:spPr>
          <a:xfrm>
            <a:off x="1438000" y="2186125"/>
            <a:ext cx="3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0" name="Google Shape;940;p94"/>
          <p:cNvSpPr txBox="1"/>
          <p:nvPr/>
        </p:nvSpPr>
        <p:spPr>
          <a:xfrm>
            <a:off x="4515050" y="334825"/>
            <a:ext cx="391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Auto assign venue id for user when adding a new venue 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Administrative</a:t>
            </a:r>
            <a:endParaRPr dirty="0"/>
          </a:p>
        </p:txBody>
      </p:sp>
      <p:sp>
        <p:nvSpPr>
          <p:cNvPr id="376" name="Google Shape;376;p42"/>
          <p:cNvSpPr txBox="1">
            <a:spLocks noGrp="1"/>
          </p:cNvSpPr>
          <p:nvPr>
            <p:ph type="title" idx="2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By: Cheng Ling Ern</a:t>
            </a:r>
            <a:endParaRPr dirty="0"/>
          </a:p>
        </p:txBody>
      </p:sp>
      <p:grpSp>
        <p:nvGrpSpPr>
          <p:cNvPr id="378" name="Google Shape;378;p42"/>
          <p:cNvGrpSpPr/>
          <p:nvPr/>
        </p:nvGrpSpPr>
        <p:grpSpPr>
          <a:xfrm>
            <a:off x="650938" y="1581172"/>
            <a:ext cx="7891922" cy="1548524"/>
            <a:chOff x="650938" y="1581172"/>
            <a:chExt cx="7891922" cy="1548524"/>
          </a:xfrm>
        </p:grpSpPr>
        <p:grpSp>
          <p:nvGrpSpPr>
            <p:cNvPr id="379" name="Google Shape;379;p42"/>
            <p:cNvGrpSpPr/>
            <p:nvPr/>
          </p:nvGrpSpPr>
          <p:grpSpPr>
            <a:xfrm>
              <a:off x="650938" y="1581172"/>
              <a:ext cx="890527" cy="884902"/>
              <a:chOff x="7098372" y="986300"/>
              <a:chExt cx="461054" cy="458142"/>
            </a:xfrm>
          </p:grpSpPr>
          <p:sp>
            <p:nvSpPr>
              <p:cNvPr id="380" name="Google Shape;380;p42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42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42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42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42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42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42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2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42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p42"/>
            <p:cNvGrpSpPr/>
            <p:nvPr/>
          </p:nvGrpSpPr>
          <p:grpSpPr>
            <a:xfrm>
              <a:off x="8068108" y="2658080"/>
              <a:ext cx="474752" cy="471616"/>
              <a:chOff x="770083" y="196180"/>
              <a:chExt cx="474752" cy="471616"/>
            </a:xfrm>
          </p:grpSpPr>
          <p:sp>
            <p:nvSpPr>
              <p:cNvPr id="394" name="Google Shape;394;p42"/>
              <p:cNvSpPr/>
              <p:nvPr/>
            </p:nvSpPr>
            <p:spPr>
              <a:xfrm>
                <a:off x="855427" y="280212"/>
                <a:ext cx="303680" cy="303680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490" extrusionOk="0">
                    <a:moveTo>
                      <a:pt x="4751" y="1072"/>
                    </a:moveTo>
                    <a:cubicBezTo>
                      <a:pt x="4989" y="1072"/>
                      <a:pt x="5180" y="1263"/>
                      <a:pt x="5180" y="1501"/>
                    </a:cubicBezTo>
                    <a:cubicBezTo>
                      <a:pt x="5180" y="1739"/>
                      <a:pt x="4989" y="1941"/>
                      <a:pt x="4751" y="1941"/>
                    </a:cubicBezTo>
                    <a:cubicBezTo>
                      <a:pt x="4513" y="1941"/>
                      <a:pt x="4311" y="1739"/>
                      <a:pt x="4311" y="1501"/>
                    </a:cubicBezTo>
                    <a:cubicBezTo>
                      <a:pt x="4311" y="1263"/>
                      <a:pt x="4513" y="1072"/>
                      <a:pt x="4751" y="1072"/>
                    </a:cubicBezTo>
                    <a:close/>
                    <a:moveTo>
                      <a:pt x="2453" y="2025"/>
                    </a:moveTo>
                    <a:cubicBezTo>
                      <a:pt x="2691" y="2025"/>
                      <a:pt x="2894" y="2215"/>
                      <a:pt x="2894" y="2453"/>
                    </a:cubicBezTo>
                    <a:cubicBezTo>
                      <a:pt x="2894" y="2691"/>
                      <a:pt x="2691" y="2882"/>
                      <a:pt x="2453" y="2882"/>
                    </a:cubicBezTo>
                    <a:cubicBezTo>
                      <a:pt x="2215" y="2882"/>
                      <a:pt x="2025" y="2691"/>
                      <a:pt x="2025" y="2453"/>
                    </a:cubicBezTo>
                    <a:cubicBezTo>
                      <a:pt x="2025" y="2215"/>
                      <a:pt x="2215" y="2025"/>
                      <a:pt x="2453" y="2025"/>
                    </a:cubicBezTo>
                    <a:close/>
                    <a:moveTo>
                      <a:pt x="7037" y="2025"/>
                    </a:moveTo>
                    <a:cubicBezTo>
                      <a:pt x="7275" y="2025"/>
                      <a:pt x="7466" y="2215"/>
                      <a:pt x="7466" y="2453"/>
                    </a:cubicBezTo>
                    <a:cubicBezTo>
                      <a:pt x="7466" y="2691"/>
                      <a:pt x="7275" y="2882"/>
                      <a:pt x="7037" y="2882"/>
                    </a:cubicBezTo>
                    <a:cubicBezTo>
                      <a:pt x="6799" y="2882"/>
                      <a:pt x="6609" y="2691"/>
                      <a:pt x="6609" y="2453"/>
                    </a:cubicBezTo>
                    <a:cubicBezTo>
                      <a:pt x="6609" y="2215"/>
                      <a:pt x="6799" y="2025"/>
                      <a:pt x="7037" y="2025"/>
                    </a:cubicBezTo>
                    <a:close/>
                    <a:moveTo>
                      <a:pt x="3823" y="3382"/>
                    </a:moveTo>
                    <a:cubicBezTo>
                      <a:pt x="4061" y="3382"/>
                      <a:pt x="4251" y="3584"/>
                      <a:pt x="4251" y="3822"/>
                    </a:cubicBezTo>
                    <a:cubicBezTo>
                      <a:pt x="4251" y="4060"/>
                      <a:pt x="4061" y="4251"/>
                      <a:pt x="3823" y="4251"/>
                    </a:cubicBezTo>
                    <a:cubicBezTo>
                      <a:pt x="3584" y="4251"/>
                      <a:pt x="3394" y="4060"/>
                      <a:pt x="3394" y="3822"/>
                    </a:cubicBezTo>
                    <a:cubicBezTo>
                      <a:pt x="3394" y="3584"/>
                      <a:pt x="3584" y="3382"/>
                      <a:pt x="3823" y="3382"/>
                    </a:cubicBezTo>
                    <a:close/>
                    <a:moveTo>
                      <a:pt x="5668" y="3382"/>
                    </a:moveTo>
                    <a:cubicBezTo>
                      <a:pt x="5906" y="3382"/>
                      <a:pt x="6109" y="3584"/>
                      <a:pt x="6109" y="3822"/>
                    </a:cubicBezTo>
                    <a:cubicBezTo>
                      <a:pt x="6109" y="4060"/>
                      <a:pt x="5906" y="4251"/>
                      <a:pt x="5668" y="4251"/>
                    </a:cubicBezTo>
                    <a:cubicBezTo>
                      <a:pt x="5430" y="4251"/>
                      <a:pt x="5239" y="4060"/>
                      <a:pt x="5239" y="3822"/>
                    </a:cubicBezTo>
                    <a:cubicBezTo>
                      <a:pt x="5239" y="3584"/>
                      <a:pt x="5430" y="3382"/>
                      <a:pt x="5668" y="3382"/>
                    </a:cubicBezTo>
                    <a:close/>
                    <a:moveTo>
                      <a:pt x="1513" y="4311"/>
                    </a:moveTo>
                    <a:cubicBezTo>
                      <a:pt x="1751" y="4311"/>
                      <a:pt x="1941" y="4501"/>
                      <a:pt x="1941" y="4739"/>
                    </a:cubicBezTo>
                    <a:cubicBezTo>
                      <a:pt x="1941" y="4977"/>
                      <a:pt x="1751" y="5180"/>
                      <a:pt x="1513" y="5180"/>
                    </a:cubicBezTo>
                    <a:cubicBezTo>
                      <a:pt x="1275" y="5180"/>
                      <a:pt x="1072" y="4977"/>
                      <a:pt x="1072" y="4739"/>
                    </a:cubicBezTo>
                    <a:cubicBezTo>
                      <a:pt x="1072" y="4501"/>
                      <a:pt x="1275" y="4311"/>
                      <a:pt x="1513" y="4311"/>
                    </a:cubicBezTo>
                    <a:close/>
                    <a:moveTo>
                      <a:pt x="7990" y="4311"/>
                    </a:moveTo>
                    <a:cubicBezTo>
                      <a:pt x="8228" y="4311"/>
                      <a:pt x="8418" y="4501"/>
                      <a:pt x="8418" y="4739"/>
                    </a:cubicBezTo>
                    <a:cubicBezTo>
                      <a:pt x="8418" y="4977"/>
                      <a:pt x="8228" y="5180"/>
                      <a:pt x="7990" y="5180"/>
                    </a:cubicBezTo>
                    <a:cubicBezTo>
                      <a:pt x="7752" y="5180"/>
                      <a:pt x="7549" y="4977"/>
                      <a:pt x="7549" y="4739"/>
                    </a:cubicBezTo>
                    <a:cubicBezTo>
                      <a:pt x="7549" y="4501"/>
                      <a:pt x="7752" y="4311"/>
                      <a:pt x="7990" y="4311"/>
                    </a:cubicBezTo>
                    <a:close/>
                    <a:moveTo>
                      <a:pt x="3823" y="5239"/>
                    </a:moveTo>
                    <a:cubicBezTo>
                      <a:pt x="4061" y="5239"/>
                      <a:pt x="4251" y="5430"/>
                      <a:pt x="4251" y="5668"/>
                    </a:cubicBezTo>
                    <a:cubicBezTo>
                      <a:pt x="4251" y="5906"/>
                      <a:pt x="4061" y="6096"/>
                      <a:pt x="3823" y="6096"/>
                    </a:cubicBezTo>
                    <a:cubicBezTo>
                      <a:pt x="3584" y="6096"/>
                      <a:pt x="3394" y="5906"/>
                      <a:pt x="3394" y="5668"/>
                    </a:cubicBezTo>
                    <a:cubicBezTo>
                      <a:pt x="3394" y="5430"/>
                      <a:pt x="3584" y="5239"/>
                      <a:pt x="3823" y="5239"/>
                    </a:cubicBezTo>
                    <a:close/>
                    <a:moveTo>
                      <a:pt x="5668" y="5239"/>
                    </a:moveTo>
                    <a:cubicBezTo>
                      <a:pt x="5906" y="5239"/>
                      <a:pt x="6109" y="5430"/>
                      <a:pt x="6109" y="5668"/>
                    </a:cubicBezTo>
                    <a:cubicBezTo>
                      <a:pt x="6109" y="5906"/>
                      <a:pt x="5906" y="6096"/>
                      <a:pt x="5668" y="6096"/>
                    </a:cubicBezTo>
                    <a:cubicBezTo>
                      <a:pt x="5430" y="6096"/>
                      <a:pt x="5239" y="5906"/>
                      <a:pt x="5239" y="5668"/>
                    </a:cubicBezTo>
                    <a:cubicBezTo>
                      <a:pt x="5239" y="5430"/>
                      <a:pt x="5430" y="5239"/>
                      <a:pt x="5668" y="5239"/>
                    </a:cubicBezTo>
                    <a:close/>
                    <a:moveTo>
                      <a:pt x="2453" y="6597"/>
                    </a:moveTo>
                    <a:cubicBezTo>
                      <a:pt x="2691" y="6597"/>
                      <a:pt x="2894" y="6799"/>
                      <a:pt x="2894" y="7037"/>
                    </a:cubicBezTo>
                    <a:cubicBezTo>
                      <a:pt x="2894" y="7275"/>
                      <a:pt x="2691" y="7466"/>
                      <a:pt x="2453" y="7466"/>
                    </a:cubicBezTo>
                    <a:cubicBezTo>
                      <a:pt x="2215" y="7466"/>
                      <a:pt x="2025" y="7275"/>
                      <a:pt x="2025" y="7037"/>
                    </a:cubicBezTo>
                    <a:cubicBezTo>
                      <a:pt x="2025" y="6799"/>
                      <a:pt x="2215" y="6597"/>
                      <a:pt x="2453" y="6597"/>
                    </a:cubicBezTo>
                    <a:close/>
                    <a:moveTo>
                      <a:pt x="7037" y="6597"/>
                    </a:moveTo>
                    <a:cubicBezTo>
                      <a:pt x="7275" y="6597"/>
                      <a:pt x="7466" y="6799"/>
                      <a:pt x="7466" y="7037"/>
                    </a:cubicBezTo>
                    <a:cubicBezTo>
                      <a:pt x="7466" y="7275"/>
                      <a:pt x="7275" y="7466"/>
                      <a:pt x="7037" y="7466"/>
                    </a:cubicBezTo>
                    <a:cubicBezTo>
                      <a:pt x="6799" y="7466"/>
                      <a:pt x="6609" y="7275"/>
                      <a:pt x="6609" y="7037"/>
                    </a:cubicBezTo>
                    <a:cubicBezTo>
                      <a:pt x="6609" y="6799"/>
                      <a:pt x="6799" y="6597"/>
                      <a:pt x="7037" y="6597"/>
                    </a:cubicBezTo>
                    <a:close/>
                    <a:moveTo>
                      <a:pt x="4751" y="7549"/>
                    </a:moveTo>
                    <a:cubicBezTo>
                      <a:pt x="4989" y="7549"/>
                      <a:pt x="5180" y="7739"/>
                      <a:pt x="5180" y="7978"/>
                    </a:cubicBezTo>
                    <a:cubicBezTo>
                      <a:pt x="5180" y="8216"/>
                      <a:pt x="4989" y="8418"/>
                      <a:pt x="4751" y="8418"/>
                    </a:cubicBezTo>
                    <a:cubicBezTo>
                      <a:pt x="4513" y="8418"/>
                      <a:pt x="4311" y="8216"/>
                      <a:pt x="4311" y="7978"/>
                    </a:cubicBezTo>
                    <a:cubicBezTo>
                      <a:pt x="4311" y="7739"/>
                      <a:pt x="4513" y="7549"/>
                      <a:pt x="4751" y="7549"/>
                    </a:cubicBezTo>
                    <a:close/>
                    <a:moveTo>
                      <a:pt x="4751" y="0"/>
                    </a:moveTo>
                    <a:cubicBezTo>
                      <a:pt x="2132" y="0"/>
                      <a:pt x="1" y="2132"/>
                      <a:pt x="1" y="4739"/>
                    </a:cubicBezTo>
                    <a:cubicBezTo>
                      <a:pt x="1" y="7358"/>
                      <a:pt x="2132" y="9490"/>
                      <a:pt x="4751" y="9490"/>
                    </a:cubicBezTo>
                    <a:cubicBezTo>
                      <a:pt x="7359" y="9490"/>
                      <a:pt x="9490" y="7358"/>
                      <a:pt x="9490" y="4739"/>
                    </a:cubicBezTo>
                    <a:cubicBezTo>
                      <a:pt x="9490" y="2132"/>
                      <a:pt x="7359" y="0"/>
                      <a:pt x="4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42"/>
              <p:cNvSpPr/>
              <p:nvPr/>
            </p:nvSpPr>
            <p:spPr>
              <a:xfrm>
                <a:off x="919043" y="196180"/>
                <a:ext cx="59872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79" extrusionOk="0">
                    <a:moveTo>
                      <a:pt x="1395" y="0"/>
                    </a:moveTo>
                    <a:cubicBezTo>
                      <a:pt x="1355" y="0"/>
                      <a:pt x="1315" y="6"/>
                      <a:pt x="1275" y="19"/>
                    </a:cubicBezTo>
                    <a:lnTo>
                      <a:pt x="370" y="257"/>
                    </a:lnTo>
                    <a:cubicBezTo>
                      <a:pt x="132" y="317"/>
                      <a:pt x="1" y="555"/>
                      <a:pt x="61" y="781"/>
                    </a:cubicBezTo>
                    <a:cubicBezTo>
                      <a:pt x="111" y="972"/>
                      <a:pt x="281" y="1104"/>
                      <a:pt x="483" y="1104"/>
                    </a:cubicBezTo>
                    <a:cubicBezTo>
                      <a:pt x="520" y="1104"/>
                      <a:pt x="558" y="1100"/>
                      <a:pt x="596" y="1091"/>
                    </a:cubicBezTo>
                    <a:lnTo>
                      <a:pt x="632" y="1079"/>
                    </a:lnTo>
                    <a:lnTo>
                      <a:pt x="894" y="2079"/>
                    </a:lnTo>
                    <a:cubicBezTo>
                      <a:pt x="1168" y="1984"/>
                      <a:pt x="1442" y="1912"/>
                      <a:pt x="1727" y="1853"/>
                    </a:cubicBezTo>
                    <a:lnTo>
                      <a:pt x="1465" y="852"/>
                    </a:lnTo>
                    <a:lnTo>
                      <a:pt x="1501" y="852"/>
                    </a:lnTo>
                    <a:cubicBezTo>
                      <a:pt x="1727" y="781"/>
                      <a:pt x="1870" y="555"/>
                      <a:pt x="1799" y="317"/>
                    </a:cubicBezTo>
                    <a:cubicBezTo>
                      <a:pt x="1750" y="130"/>
                      <a:pt x="1580" y="0"/>
                      <a:pt x="13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42"/>
              <p:cNvSpPr/>
              <p:nvPr/>
            </p:nvSpPr>
            <p:spPr>
              <a:xfrm>
                <a:off x="821891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138" y="0"/>
                    </a:moveTo>
                    <a:cubicBezTo>
                      <a:pt x="1028" y="0"/>
                      <a:pt x="918" y="45"/>
                      <a:pt x="834" y="134"/>
                    </a:cubicBezTo>
                    <a:lnTo>
                      <a:pt x="168" y="801"/>
                    </a:lnTo>
                    <a:cubicBezTo>
                      <a:pt x="1" y="968"/>
                      <a:pt x="1" y="1242"/>
                      <a:pt x="168" y="1408"/>
                    </a:cubicBezTo>
                    <a:cubicBezTo>
                      <a:pt x="251" y="1492"/>
                      <a:pt x="361" y="1533"/>
                      <a:pt x="471" y="1533"/>
                    </a:cubicBezTo>
                    <a:cubicBezTo>
                      <a:pt x="581" y="1533"/>
                      <a:pt x="691" y="1492"/>
                      <a:pt x="775" y="1408"/>
                    </a:cubicBezTo>
                    <a:lnTo>
                      <a:pt x="811" y="1385"/>
                    </a:lnTo>
                    <a:lnTo>
                      <a:pt x="1537" y="2111"/>
                    </a:lnTo>
                    <a:cubicBezTo>
                      <a:pt x="1727" y="1897"/>
                      <a:pt x="1930" y="1694"/>
                      <a:pt x="2156" y="1504"/>
                    </a:cubicBezTo>
                    <a:lnTo>
                      <a:pt x="1418" y="765"/>
                    </a:lnTo>
                    <a:lnTo>
                      <a:pt x="1442" y="742"/>
                    </a:lnTo>
                    <a:cubicBezTo>
                      <a:pt x="1608" y="575"/>
                      <a:pt x="1608" y="301"/>
                      <a:pt x="1442" y="134"/>
                    </a:cubicBezTo>
                    <a:cubicBezTo>
                      <a:pt x="1358" y="45"/>
                      <a:pt x="1248" y="0"/>
                      <a:pt x="1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42"/>
              <p:cNvSpPr/>
              <p:nvPr/>
            </p:nvSpPr>
            <p:spPr>
              <a:xfrm>
                <a:off x="770083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719" y="1"/>
                    </a:moveTo>
                    <a:cubicBezTo>
                      <a:pt x="526" y="1"/>
                      <a:pt x="358" y="124"/>
                      <a:pt x="298" y="313"/>
                    </a:cubicBezTo>
                    <a:lnTo>
                      <a:pt x="60" y="1230"/>
                    </a:lnTo>
                    <a:cubicBezTo>
                      <a:pt x="1" y="1456"/>
                      <a:pt x="132" y="1694"/>
                      <a:pt x="370" y="1754"/>
                    </a:cubicBezTo>
                    <a:cubicBezTo>
                      <a:pt x="404" y="1763"/>
                      <a:pt x="440" y="1768"/>
                      <a:pt x="476" y="1768"/>
                    </a:cubicBezTo>
                    <a:cubicBezTo>
                      <a:pt x="660" y="1768"/>
                      <a:pt x="844" y="1644"/>
                      <a:pt x="894" y="1444"/>
                    </a:cubicBezTo>
                    <a:lnTo>
                      <a:pt x="906" y="1408"/>
                    </a:lnTo>
                    <a:lnTo>
                      <a:pt x="1906" y="1682"/>
                    </a:lnTo>
                    <a:cubicBezTo>
                      <a:pt x="1953" y="1396"/>
                      <a:pt x="2037" y="1111"/>
                      <a:pt x="2132" y="849"/>
                    </a:cubicBezTo>
                    <a:lnTo>
                      <a:pt x="1132" y="575"/>
                    </a:lnTo>
                    <a:lnTo>
                      <a:pt x="1132" y="539"/>
                    </a:lnTo>
                    <a:cubicBezTo>
                      <a:pt x="1203" y="313"/>
                      <a:pt x="1060" y="75"/>
                      <a:pt x="834" y="15"/>
                    </a:cubicBezTo>
                    <a:cubicBezTo>
                      <a:pt x="795" y="6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42"/>
              <p:cNvSpPr/>
              <p:nvPr/>
            </p:nvSpPr>
            <p:spPr>
              <a:xfrm>
                <a:off x="770083" y="462100"/>
                <a:ext cx="68224" cy="5673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73" extrusionOk="0">
                    <a:moveTo>
                      <a:pt x="491" y="0"/>
                    </a:moveTo>
                    <a:cubicBezTo>
                      <a:pt x="450" y="0"/>
                      <a:pt x="409" y="6"/>
                      <a:pt x="370" y="20"/>
                    </a:cubicBezTo>
                    <a:cubicBezTo>
                      <a:pt x="132" y="79"/>
                      <a:pt x="1" y="317"/>
                      <a:pt x="60" y="543"/>
                    </a:cubicBezTo>
                    <a:lnTo>
                      <a:pt x="298" y="1448"/>
                    </a:lnTo>
                    <a:cubicBezTo>
                      <a:pt x="358" y="1648"/>
                      <a:pt x="527" y="1772"/>
                      <a:pt x="720" y="1772"/>
                    </a:cubicBezTo>
                    <a:cubicBezTo>
                      <a:pt x="757" y="1772"/>
                      <a:pt x="795" y="1767"/>
                      <a:pt x="834" y="1758"/>
                    </a:cubicBezTo>
                    <a:cubicBezTo>
                      <a:pt x="1060" y="1698"/>
                      <a:pt x="1203" y="1460"/>
                      <a:pt x="1132" y="1222"/>
                    </a:cubicBezTo>
                    <a:lnTo>
                      <a:pt x="1132" y="1186"/>
                    </a:lnTo>
                    <a:lnTo>
                      <a:pt x="2132" y="924"/>
                    </a:lnTo>
                    <a:cubicBezTo>
                      <a:pt x="2037" y="651"/>
                      <a:pt x="1953" y="377"/>
                      <a:pt x="1906" y="91"/>
                    </a:cubicBezTo>
                    <a:lnTo>
                      <a:pt x="906" y="353"/>
                    </a:lnTo>
                    <a:lnTo>
                      <a:pt x="894" y="317"/>
                    </a:lnTo>
                    <a:cubicBezTo>
                      <a:pt x="845" y="123"/>
                      <a:pt x="670" y="0"/>
                      <a:pt x="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2"/>
              <p:cNvSpPr/>
              <p:nvPr/>
            </p:nvSpPr>
            <p:spPr>
              <a:xfrm>
                <a:off x="821891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1537" y="0"/>
                    </a:moveTo>
                    <a:lnTo>
                      <a:pt x="811" y="739"/>
                    </a:lnTo>
                    <a:lnTo>
                      <a:pt x="775" y="715"/>
                    </a:lnTo>
                    <a:cubicBezTo>
                      <a:pt x="691" y="631"/>
                      <a:pt x="581" y="590"/>
                      <a:pt x="471" y="590"/>
                    </a:cubicBezTo>
                    <a:cubicBezTo>
                      <a:pt x="361" y="590"/>
                      <a:pt x="251" y="631"/>
                      <a:pt x="168" y="715"/>
                    </a:cubicBezTo>
                    <a:cubicBezTo>
                      <a:pt x="1" y="881"/>
                      <a:pt x="1" y="1155"/>
                      <a:pt x="168" y="1322"/>
                    </a:cubicBezTo>
                    <a:lnTo>
                      <a:pt x="834" y="1989"/>
                    </a:lnTo>
                    <a:cubicBezTo>
                      <a:pt x="918" y="2072"/>
                      <a:pt x="1028" y="2114"/>
                      <a:pt x="1138" y="2114"/>
                    </a:cubicBezTo>
                    <a:cubicBezTo>
                      <a:pt x="1248" y="2114"/>
                      <a:pt x="1358" y="2072"/>
                      <a:pt x="1442" y="1989"/>
                    </a:cubicBezTo>
                    <a:cubicBezTo>
                      <a:pt x="1608" y="1822"/>
                      <a:pt x="1608" y="1548"/>
                      <a:pt x="1442" y="1382"/>
                    </a:cubicBezTo>
                    <a:lnTo>
                      <a:pt x="1418" y="1346"/>
                    </a:lnTo>
                    <a:lnTo>
                      <a:pt x="2156" y="620"/>
                    </a:lnTo>
                    <a:cubicBezTo>
                      <a:pt x="1930" y="429"/>
                      <a:pt x="1727" y="227"/>
                      <a:pt x="1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42"/>
              <p:cNvSpPr/>
              <p:nvPr/>
            </p:nvSpPr>
            <p:spPr>
              <a:xfrm>
                <a:off x="919043" y="601012"/>
                <a:ext cx="59872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87" extrusionOk="0">
                    <a:moveTo>
                      <a:pt x="894" y="0"/>
                    </a:moveTo>
                    <a:lnTo>
                      <a:pt x="632" y="1001"/>
                    </a:lnTo>
                    <a:lnTo>
                      <a:pt x="596" y="1001"/>
                    </a:lnTo>
                    <a:cubicBezTo>
                      <a:pt x="554" y="989"/>
                      <a:pt x="513" y="983"/>
                      <a:pt x="473" y="983"/>
                    </a:cubicBezTo>
                    <a:cubicBezTo>
                      <a:pt x="275" y="983"/>
                      <a:pt x="110" y="1120"/>
                      <a:pt x="61" y="1298"/>
                    </a:cubicBezTo>
                    <a:cubicBezTo>
                      <a:pt x="1" y="1536"/>
                      <a:pt x="132" y="1763"/>
                      <a:pt x="370" y="1834"/>
                    </a:cubicBezTo>
                    <a:lnTo>
                      <a:pt x="1275" y="2072"/>
                    </a:lnTo>
                    <a:cubicBezTo>
                      <a:pt x="1312" y="2082"/>
                      <a:pt x="1349" y="2086"/>
                      <a:pt x="1385" y="2086"/>
                    </a:cubicBezTo>
                    <a:cubicBezTo>
                      <a:pt x="1574" y="2086"/>
                      <a:pt x="1749" y="1962"/>
                      <a:pt x="1799" y="1763"/>
                    </a:cubicBezTo>
                    <a:cubicBezTo>
                      <a:pt x="1870" y="1536"/>
                      <a:pt x="1727" y="1298"/>
                      <a:pt x="1501" y="1239"/>
                    </a:cubicBezTo>
                    <a:lnTo>
                      <a:pt x="1465" y="1227"/>
                    </a:lnTo>
                    <a:lnTo>
                      <a:pt x="1727" y="227"/>
                    </a:lnTo>
                    <a:cubicBezTo>
                      <a:pt x="1442" y="179"/>
                      <a:pt x="1168" y="96"/>
                      <a:pt x="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42"/>
              <p:cNvSpPr/>
              <p:nvPr/>
            </p:nvSpPr>
            <p:spPr>
              <a:xfrm>
                <a:off x="1036035" y="601012"/>
                <a:ext cx="59456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87" extrusionOk="0">
                    <a:moveTo>
                      <a:pt x="965" y="0"/>
                    </a:moveTo>
                    <a:cubicBezTo>
                      <a:pt x="703" y="96"/>
                      <a:pt x="417" y="179"/>
                      <a:pt x="131" y="227"/>
                    </a:cubicBezTo>
                    <a:lnTo>
                      <a:pt x="405" y="1227"/>
                    </a:lnTo>
                    <a:lnTo>
                      <a:pt x="369" y="1239"/>
                    </a:lnTo>
                    <a:cubicBezTo>
                      <a:pt x="131" y="1298"/>
                      <a:pt x="0" y="1536"/>
                      <a:pt x="60" y="1763"/>
                    </a:cubicBezTo>
                    <a:cubicBezTo>
                      <a:pt x="110" y="1962"/>
                      <a:pt x="285" y="2086"/>
                      <a:pt x="474" y="2086"/>
                    </a:cubicBezTo>
                    <a:cubicBezTo>
                      <a:pt x="510" y="2086"/>
                      <a:pt x="547" y="2082"/>
                      <a:pt x="584" y="2072"/>
                    </a:cubicBezTo>
                    <a:lnTo>
                      <a:pt x="1500" y="1834"/>
                    </a:lnTo>
                    <a:cubicBezTo>
                      <a:pt x="1727" y="1763"/>
                      <a:pt x="1858" y="1536"/>
                      <a:pt x="1798" y="1298"/>
                    </a:cubicBezTo>
                    <a:cubicBezTo>
                      <a:pt x="1749" y="1120"/>
                      <a:pt x="1584" y="983"/>
                      <a:pt x="1393" y="983"/>
                    </a:cubicBezTo>
                    <a:cubicBezTo>
                      <a:pt x="1354" y="983"/>
                      <a:pt x="1314" y="989"/>
                      <a:pt x="1274" y="1001"/>
                    </a:cubicBezTo>
                    <a:lnTo>
                      <a:pt x="1238" y="1001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42"/>
              <p:cNvSpPr/>
              <p:nvPr/>
            </p:nvSpPr>
            <p:spPr>
              <a:xfrm>
                <a:off x="1124035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608" y="0"/>
                    </a:moveTo>
                    <a:cubicBezTo>
                      <a:pt x="417" y="227"/>
                      <a:pt x="215" y="429"/>
                      <a:pt x="1" y="620"/>
                    </a:cubicBezTo>
                    <a:lnTo>
                      <a:pt x="727" y="1346"/>
                    </a:lnTo>
                    <a:lnTo>
                      <a:pt x="703" y="1382"/>
                    </a:lnTo>
                    <a:cubicBezTo>
                      <a:pt x="536" y="1548"/>
                      <a:pt x="536" y="1822"/>
                      <a:pt x="703" y="1989"/>
                    </a:cubicBezTo>
                    <a:cubicBezTo>
                      <a:pt x="786" y="2072"/>
                      <a:pt x="896" y="2114"/>
                      <a:pt x="1007" y="2114"/>
                    </a:cubicBezTo>
                    <a:cubicBezTo>
                      <a:pt x="1117" y="2114"/>
                      <a:pt x="1227" y="2072"/>
                      <a:pt x="1310" y="1989"/>
                    </a:cubicBezTo>
                    <a:lnTo>
                      <a:pt x="1977" y="1322"/>
                    </a:lnTo>
                    <a:cubicBezTo>
                      <a:pt x="2156" y="1155"/>
                      <a:pt x="2156" y="881"/>
                      <a:pt x="1977" y="715"/>
                    </a:cubicBezTo>
                    <a:cubicBezTo>
                      <a:pt x="1894" y="631"/>
                      <a:pt x="1783" y="590"/>
                      <a:pt x="1673" y="590"/>
                    </a:cubicBezTo>
                    <a:cubicBezTo>
                      <a:pt x="1563" y="590"/>
                      <a:pt x="1453" y="631"/>
                      <a:pt x="1370" y="715"/>
                    </a:cubicBezTo>
                    <a:lnTo>
                      <a:pt x="1346" y="739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42"/>
              <p:cNvSpPr/>
              <p:nvPr/>
            </p:nvSpPr>
            <p:spPr>
              <a:xfrm>
                <a:off x="1176611" y="461876"/>
                <a:ext cx="68224" cy="5696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80" extrusionOk="0">
                    <a:moveTo>
                      <a:pt x="1653" y="0"/>
                    </a:moveTo>
                    <a:cubicBezTo>
                      <a:pt x="1464" y="0"/>
                      <a:pt x="1287" y="125"/>
                      <a:pt x="1227" y="324"/>
                    </a:cubicBezTo>
                    <a:lnTo>
                      <a:pt x="1227" y="360"/>
                    </a:lnTo>
                    <a:lnTo>
                      <a:pt x="227" y="98"/>
                    </a:lnTo>
                    <a:cubicBezTo>
                      <a:pt x="167" y="384"/>
                      <a:pt x="96" y="658"/>
                      <a:pt x="1" y="931"/>
                    </a:cubicBezTo>
                    <a:lnTo>
                      <a:pt x="1001" y="1193"/>
                    </a:lnTo>
                    <a:lnTo>
                      <a:pt x="989" y="1229"/>
                    </a:lnTo>
                    <a:cubicBezTo>
                      <a:pt x="929" y="1467"/>
                      <a:pt x="1060" y="1705"/>
                      <a:pt x="1298" y="1765"/>
                    </a:cubicBezTo>
                    <a:cubicBezTo>
                      <a:pt x="1335" y="1774"/>
                      <a:pt x="1372" y="1779"/>
                      <a:pt x="1408" y="1779"/>
                    </a:cubicBezTo>
                    <a:cubicBezTo>
                      <a:pt x="1597" y="1779"/>
                      <a:pt x="1772" y="1655"/>
                      <a:pt x="1822" y="1455"/>
                    </a:cubicBezTo>
                    <a:lnTo>
                      <a:pt x="2060" y="550"/>
                    </a:lnTo>
                    <a:cubicBezTo>
                      <a:pt x="2132" y="324"/>
                      <a:pt x="1989" y="86"/>
                      <a:pt x="1763" y="15"/>
                    </a:cubicBezTo>
                    <a:cubicBezTo>
                      <a:pt x="1726" y="5"/>
                      <a:pt x="1689" y="0"/>
                      <a:pt x="1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2"/>
              <p:cNvSpPr/>
              <p:nvPr/>
            </p:nvSpPr>
            <p:spPr>
              <a:xfrm>
                <a:off x="1176611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1409" y="1"/>
                    </a:moveTo>
                    <a:cubicBezTo>
                      <a:pt x="1372" y="1"/>
                      <a:pt x="1335" y="6"/>
                      <a:pt x="1298" y="15"/>
                    </a:cubicBezTo>
                    <a:cubicBezTo>
                      <a:pt x="1060" y="75"/>
                      <a:pt x="929" y="313"/>
                      <a:pt x="989" y="539"/>
                    </a:cubicBezTo>
                    <a:lnTo>
                      <a:pt x="1001" y="575"/>
                    </a:lnTo>
                    <a:lnTo>
                      <a:pt x="1" y="849"/>
                    </a:lnTo>
                    <a:cubicBezTo>
                      <a:pt x="96" y="1111"/>
                      <a:pt x="167" y="1396"/>
                      <a:pt x="227" y="1682"/>
                    </a:cubicBezTo>
                    <a:lnTo>
                      <a:pt x="1227" y="1408"/>
                    </a:lnTo>
                    <a:lnTo>
                      <a:pt x="1227" y="1444"/>
                    </a:lnTo>
                    <a:cubicBezTo>
                      <a:pt x="1287" y="1644"/>
                      <a:pt x="1464" y="1768"/>
                      <a:pt x="1653" y="1768"/>
                    </a:cubicBezTo>
                    <a:cubicBezTo>
                      <a:pt x="1689" y="1768"/>
                      <a:pt x="1726" y="1763"/>
                      <a:pt x="1763" y="1754"/>
                    </a:cubicBezTo>
                    <a:cubicBezTo>
                      <a:pt x="1989" y="1694"/>
                      <a:pt x="2132" y="1456"/>
                      <a:pt x="2060" y="1230"/>
                    </a:cubicBezTo>
                    <a:lnTo>
                      <a:pt x="1822" y="313"/>
                    </a:lnTo>
                    <a:cubicBezTo>
                      <a:pt x="1772" y="124"/>
                      <a:pt x="1597" y="1"/>
                      <a:pt x="14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42"/>
              <p:cNvSpPr/>
              <p:nvPr/>
            </p:nvSpPr>
            <p:spPr>
              <a:xfrm>
                <a:off x="1124035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007" y="0"/>
                    </a:moveTo>
                    <a:cubicBezTo>
                      <a:pt x="896" y="0"/>
                      <a:pt x="786" y="45"/>
                      <a:pt x="703" y="134"/>
                    </a:cubicBezTo>
                    <a:cubicBezTo>
                      <a:pt x="536" y="301"/>
                      <a:pt x="536" y="575"/>
                      <a:pt x="703" y="742"/>
                    </a:cubicBezTo>
                    <a:lnTo>
                      <a:pt x="727" y="765"/>
                    </a:lnTo>
                    <a:lnTo>
                      <a:pt x="1" y="1504"/>
                    </a:lnTo>
                    <a:cubicBezTo>
                      <a:pt x="215" y="1694"/>
                      <a:pt x="417" y="1897"/>
                      <a:pt x="608" y="2111"/>
                    </a:cubicBezTo>
                    <a:lnTo>
                      <a:pt x="1346" y="1385"/>
                    </a:lnTo>
                    <a:lnTo>
                      <a:pt x="1370" y="1408"/>
                    </a:lnTo>
                    <a:cubicBezTo>
                      <a:pt x="1453" y="1492"/>
                      <a:pt x="1563" y="1533"/>
                      <a:pt x="1673" y="1533"/>
                    </a:cubicBezTo>
                    <a:cubicBezTo>
                      <a:pt x="1783" y="1533"/>
                      <a:pt x="1894" y="1492"/>
                      <a:pt x="1977" y="1408"/>
                    </a:cubicBezTo>
                    <a:cubicBezTo>
                      <a:pt x="2156" y="1242"/>
                      <a:pt x="2156" y="968"/>
                      <a:pt x="1977" y="801"/>
                    </a:cubicBezTo>
                    <a:lnTo>
                      <a:pt x="1310" y="134"/>
                    </a:lnTo>
                    <a:cubicBezTo>
                      <a:pt x="1227" y="45"/>
                      <a:pt x="1117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42"/>
              <p:cNvSpPr/>
              <p:nvPr/>
            </p:nvSpPr>
            <p:spPr>
              <a:xfrm>
                <a:off x="1036035" y="196180"/>
                <a:ext cx="59456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79" extrusionOk="0">
                    <a:moveTo>
                      <a:pt x="464" y="0"/>
                    </a:moveTo>
                    <a:cubicBezTo>
                      <a:pt x="279" y="0"/>
                      <a:pt x="109" y="130"/>
                      <a:pt x="60" y="317"/>
                    </a:cubicBezTo>
                    <a:cubicBezTo>
                      <a:pt x="0" y="555"/>
                      <a:pt x="131" y="781"/>
                      <a:pt x="369" y="852"/>
                    </a:cubicBezTo>
                    <a:lnTo>
                      <a:pt x="405" y="852"/>
                    </a:lnTo>
                    <a:lnTo>
                      <a:pt x="131" y="1853"/>
                    </a:lnTo>
                    <a:cubicBezTo>
                      <a:pt x="417" y="1912"/>
                      <a:pt x="703" y="1984"/>
                      <a:pt x="965" y="2079"/>
                    </a:cubicBezTo>
                    <a:lnTo>
                      <a:pt x="1238" y="1079"/>
                    </a:lnTo>
                    <a:lnTo>
                      <a:pt x="1274" y="1091"/>
                    </a:lnTo>
                    <a:cubicBezTo>
                      <a:pt x="1311" y="1100"/>
                      <a:pt x="1347" y="1104"/>
                      <a:pt x="1383" y="1104"/>
                    </a:cubicBezTo>
                    <a:cubicBezTo>
                      <a:pt x="1578" y="1104"/>
                      <a:pt x="1748" y="972"/>
                      <a:pt x="1798" y="781"/>
                    </a:cubicBezTo>
                    <a:cubicBezTo>
                      <a:pt x="1858" y="555"/>
                      <a:pt x="1727" y="317"/>
                      <a:pt x="1500" y="257"/>
                    </a:cubicBezTo>
                    <a:lnTo>
                      <a:pt x="584" y="19"/>
                    </a:lnTo>
                    <a:cubicBezTo>
                      <a:pt x="544" y="6"/>
                      <a:pt x="504" y="0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34166A9E-4EE1-444E-B419-711D44D5C92C}"/>
              </a:ext>
            </a:extLst>
          </p:cNvPr>
          <p:cNvSpPr/>
          <p:nvPr/>
        </p:nvSpPr>
        <p:spPr>
          <a:xfrm>
            <a:off x="256471" y="2546323"/>
            <a:ext cx="283483" cy="294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CAEEA6-BD6F-4A58-8515-F57245F894F1}"/>
              </a:ext>
            </a:extLst>
          </p:cNvPr>
          <p:cNvSpPr/>
          <p:nvPr/>
        </p:nvSpPr>
        <p:spPr>
          <a:xfrm>
            <a:off x="266966" y="1077507"/>
            <a:ext cx="283483" cy="294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MY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19" name="Google Shape;1719;p71"/>
          <p:cNvSpPr txBox="1">
            <a:spLocks noGrp="1"/>
          </p:cNvSpPr>
          <p:nvPr>
            <p:ph type="title"/>
          </p:nvPr>
        </p:nvSpPr>
        <p:spPr>
          <a:xfrm>
            <a:off x="2397364" y="34658"/>
            <a:ext cx="38130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Type of Structure Used :</a:t>
            </a:r>
            <a:endParaRPr u="sng" dirty="0"/>
          </a:p>
        </p:txBody>
      </p:sp>
      <p:grpSp>
        <p:nvGrpSpPr>
          <p:cNvPr id="1720" name="Google Shape;1720;p71"/>
          <p:cNvGrpSpPr/>
          <p:nvPr/>
        </p:nvGrpSpPr>
        <p:grpSpPr>
          <a:xfrm>
            <a:off x="396290" y="2639312"/>
            <a:ext cx="1394770" cy="676259"/>
            <a:chOff x="4872091" y="3907486"/>
            <a:chExt cx="994202" cy="812305"/>
          </a:xfrm>
        </p:grpSpPr>
        <p:sp>
          <p:nvSpPr>
            <p:cNvPr id="1721" name="Google Shape;1721;p71"/>
            <p:cNvSpPr/>
            <p:nvPr/>
          </p:nvSpPr>
          <p:spPr>
            <a:xfrm>
              <a:off x="4989180" y="3907486"/>
              <a:ext cx="877113" cy="812305"/>
            </a:xfrm>
            <a:custGeom>
              <a:avLst/>
              <a:gdLst/>
              <a:ahLst/>
              <a:cxnLst/>
              <a:rect l="l" t="t" r="r" b="b"/>
              <a:pathLst>
                <a:path w="22480" h="20819" extrusionOk="0">
                  <a:moveTo>
                    <a:pt x="9973" y="0"/>
                  </a:moveTo>
                  <a:cubicBezTo>
                    <a:pt x="9164" y="0"/>
                    <a:pt x="8357" y="82"/>
                    <a:pt x="7561" y="258"/>
                  </a:cubicBezTo>
                  <a:cubicBezTo>
                    <a:pt x="3048" y="1246"/>
                    <a:pt x="143" y="5413"/>
                    <a:pt x="60" y="9914"/>
                  </a:cubicBezTo>
                  <a:cubicBezTo>
                    <a:pt x="0" y="13057"/>
                    <a:pt x="1322" y="16141"/>
                    <a:pt x="3513" y="18331"/>
                  </a:cubicBezTo>
                  <a:cubicBezTo>
                    <a:pt x="4934" y="19761"/>
                    <a:pt x="6924" y="20818"/>
                    <a:pt x="8887" y="20818"/>
                  </a:cubicBezTo>
                  <a:cubicBezTo>
                    <a:pt x="9572" y="20818"/>
                    <a:pt x="10253" y="20689"/>
                    <a:pt x="10906" y="20403"/>
                  </a:cubicBezTo>
                  <a:cubicBezTo>
                    <a:pt x="11240" y="20260"/>
                    <a:pt x="11561" y="20081"/>
                    <a:pt x="11847" y="19879"/>
                  </a:cubicBezTo>
                  <a:cubicBezTo>
                    <a:pt x="13716" y="18581"/>
                    <a:pt x="14776" y="16307"/>
                    <a:pt x="16264" y="14628"/>
                  </a:cubicBezTo>
                  <a:cubicBezTo>
                    <a:pt x="17681" y="13021"/>
                    <a:pt x="19943" y="12426"/>
                    <a:pt x="21241" y="10699"/>
                  </a:cubicBezTo>
                  <a:cubicBezTo>
                    <a:pt x="22479" y="9068"/>
                    <a:pt x="22455" y="6961"/>
                    <a:pt x="21336" y="5258"/>
                  </a:cubicBezTo>
                  <a:cubicBezTo>
                    <a:pt x="20479" y="3937"/>
                    <a:pt x="19145" y="2996"/>
                    <a:pt x="17764" y="2234"/>
                  </a:cubicBezTo>
                  <a:cubicBezTo>
                    <a:pt x="15383" y="906"/>
                    <a:pt x="12670" y="0"/>
                    <a:pt x="99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1"/>
            <p:cNvSpPr/>
            <p:nvPr/>
          </p:nvSpPr>
          <p:spPr>
            <a:xfrm>
              <a:off x="4989180" y="3907486"/>
              <a:ext cx="877113" cy="812305"/>
            </a:xfrm>
            <a:custGeom>
              <a:avLst/>
              <a:gdLst/>
              <a:ahLst/>
              <a:cxnLst/>
              <a:rect l="l" t="t" r="r" b="b"/>
              <a:pathLst>
                <a:path w="22480" h="20819" extrusionOk="0">
                  <a:moveTo>
                    <a:pt x="9973" y="0"/>
                  </a:moveTo>
                  <a:cubicBezTo>
                    <a:pt x="9164" y="0"/>
                    <a:pt x="8357" y="82"/>
                    <a:pt x="7561" y="258"/>
                  </a:cubicBezTo>
                  <a:cubicBezTo>
                    <a:pt x="3048" y="1246"/>
                    <a:pt x="143" y="5413"/>
                    <a:pt x="60" y="9914"/>
                  </a:cubicBezTo>
                  <a:cubicBezTo>
                    <a:pt x="0" y="13057"/>
                    <a:pt x="1322" y="16141"/>
                    <a:pt x="3513" y="18331"/>
                  </a:cubicBezTo>
                  <a:cubicBezTo>
                    <a:pt x="4934" y="19761"/>
                    <a:pt x="6924" y="20818"/>
                    <a:pt x="8887" y="20818"/>
                  </a:cubicBezTo>
                  <a:cubicBezTo>
                    <a:pt x="9572" y="20818"/>
                    <a:pt x="10253" y="20689"/>
                    <a:pt x="10906" y="20403"/>
                  </a:cubicBezTo>
                  <a:cubicBezTo>
                    <a:pt x="11240" y="20260"/>
                    <a:pt x="11561" y="20081"/>
                    <a:pt x="11847" y="19879"/>
                  </a:cubicBezTo>
                  <a:cubicBezTo>
                    <a:pt x="13716" y="18581"/>
                    <a:pt x="14776" y="16307"/>
                    <a:pt x="16264" y="14628"/>
                  </a:cubicBezTo>
                  <a:cubicBezTo>
                    <a:pt x="17681" y="13021"/>
                    <a:pt x="19943" y="12426"/>
                    <a:pt x="21241" y="10699"/>
                  </a:cubicBezTo>
                  <a:cubicBezTo>
                    <a:pt x="22479" y="9068"/>
                    <a:pt x="22455" y="6961"/>
                    <a:pt x="21336" y="5258"/>
                  </a:cubicBezTo>
                  <a:cubicBezTo>
                    <a:pt x="20479" y="3937"/>
                    <a:pt x="19145" y="2996"/>
                    <a:pt x="17764" y="2234"/>
                  </a:cubicBezTo>
                  <a:cubicBezTo>
                    <a:pt x="15383" y="906"/>
                    <a:pt x="12670" y="0"/>
                    <a:pt x="997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1"/>
            <p:cNvSpPr/>
            <p:nvPr/>
          </p:nvSpPr>
          <p:spPr>
            <a:xfrm>
              <a:off x="4872091" y="3959105"/>
              <a:ext cx="923388" cy="697360"/>
            </a:xfrm>
            <a:custGeom>
              <a:avLst/>
              <a:gdLst/>
              <a:ahLst/>
              <a:cxnLst/>
              <a:rect l="l" t="t" r="r" b="b"/>
              <a:pathLst>
                <a:path w="23666" h="17873" extrusionOk="0">
                  <a:moveTo>
                    <a:pt x="9596" y="1"/>
                  </a:moveTo>
                  <a:cubicBezTo>
                    <a:pt x="8491" y="1"/>
                    <a:pt x="7392" y="159"/>
                    <a:pt x="6335" y="506"/>
                  </a:cubicBezTo>
                  <a:cubicBezTo>
                    <a:pt x="4668" y="1042"/>
                    <a:pt x="3144" y="2114"/>
                    <a:pt x="2061" y="3507"/>
                  </a:cubicBezTo>
                  <a:cubicBezTo>
                    <a:pt x="1358" y="4400"/>
                    <a:pt x="834" y="5435"/>
                    <a:pt x="584" y="6555"/>
                  </a:cubicBezTo>
                  <a:cubicBezTo>
                    <a:pt x="1" y="9198"/>
                    <a:pt x="644" y="11972"/>
                    <a:pt x="3466" y="12924"/>
                  </a:cubicBezTo>
                  <a:cubicBezTo>
                    <a:pt x="5573" y="13639"/>
                    <a:pt x="7395" y="13222"/>
                    <a:pt x="9216" y="14710"/>
                  </a:cubicBezTo>
                  <a:cubicBezTo>
                    <a:pt x="10907" y="16091"/>
                    <a:pt x="12645" y="17544"/>
                    <a:pt x="14896" y="17818"/>
                  </a:cubicBezTo>
                  <a:cubicBezTo>
                    <a:pt x="15193" y="17854"/>
                    <a:pt x="15484" y="17872"/>
                    <a:pt x="15770" y="17872"/>
                  </a:cubicBezTo>
                  <a:cubicBezTo>
                    <a:pt x="20606" y="17872"/>
                    <a:pt x="23665" y="12800"/>
                    <a:pt x="22170" y="8269"/>
                  </a:cubicBezTo>
                  <a:cubicBezTo>
                    <a:pt x="21230" y="5435"/>
                    <a:pt x="18896" y="3221"/>
                    <a:pt x="16277" y="1792"/>
                  </a:cubicBezTo>
                  <a:cubicBezTo>
                    <a:pt x="14233" y="690"/>
                    <a:pt x="11900" y="1"/>
                    <a:pt x="9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p71"/>
          <p:cNvGrpSpPr/>
          <p:nvPr/>
        </p:nvGrpSpPr>
        <p:grpSpPr>
          <a:xfrm>
            <a:off x="396290" y="1240297"/>
            <a:ext cx="1371549" cy="710755"/>
            <a:chOff x="4816375" y="1151150"/>
            <a:chExt cx="1053158" cy="766148"/>
          </a:xfrm>
        </p:grpSpPr>
        <p:sp>
          <p:nvSpPr>
            <p:cNvPr id="1725" name="Google Shape;1725;p71"/>
            <p:cNvSpPr/>
            <p:nvPr/>
          </p:nvSpPr>
          <p:spPr>
            <a:xfrm>
              <a:off x="4816375" y="1151150"/>
              <a:ext cx="996936" cy="766148"/>
            </a:xfrm>
            <a:custGeom>
              <a:avLst/>
              <a:gdLst/>
              <a:ahLst/>
              <a:cxnLst/>
              <a:rect l="l" t="t" r="r" b="b"/>
              <a:pathLst>
                <a:path w="25551" h="19636" extrusionOk="0">
                  <a:moveTo>
                    <a:pt x="6775" y="0"/>
                  </a:moveTo>
                  <a:cubicBezTo>
                    <a:pt x="4795" y="0"/>
                    <a:pt x="2999" y="1340"/>
                    <a:pt x="1738" y="3144"/>
                  </a:cubicBezTo>
                  <a:cubicBezTo>
                    <a:pt x="1024" y="4180"/>
                    <a:pt x="560" y="5371"/>
                    <a:pt x="333" y="6597"/>
                  </a:cubicBezTo>
                  <a:cubicBezTo>
                    <a:pt x="0" y="8490"/>
                    <a:pt x="238" y="10479"/>
                    <a:pt x="1000" y="12169"/>
                  </a:cubicBezTo>
                  <a:cubicBezTo>
                    <a:pt x="2500" y="15503"/>
                    <a:pt x="5715" y="17789"/>
                    <a:pt x="9227" y="18896"/>
                  </a:cubicBezTo>
                  <a:cubicBezTo>
                    <a:pt x="10698" y="19361"/>
                    <a:pt x="12265" y="19636"/>
                    <a:pt x="13828" y="19636"/>
                  </a:cubicBezTo>
                  <a:cubicBezTo>
                    <a:pt x="15505" y="19636"/>
                    <a:pt x="17176" y="19320"/>
                    <a:pt x="18717" y="18587"/>
                  </a:cubicBezTo>
                  <a:cubicBezTo>
                    <a:pt x="23741" y="16194"/>
                    <a:pt x="25551" y="9383"/>
                    <a:pt x="21181" y="5728"/>
                  </a:cubicBezTo>
                  <a:cubicBezTo>
                    <a:pt x="19336" y="4192"/>
                    <a:pt x="16907" y="3954"/>
                    <a:pt x="14573" y="3680"/>
                  </a:cubicBezTo>
                  <a:cubicBezTo>
                    <a:pt x="12049" y="3382"/>
                    <a:pt x="11073" y="1656"/>
                    <a:pt x="8965" y="561"/>
                  </a:cubicBezTo>
                  <a:cubicBezTo>
                    <a:pt x="8222" y="173"/>
                    <a:pt x="7487" y="0"/>
                    <a:pt x="6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1"/>
            <p:cNvSpPr/>
            <p:nvPr/>
          </p:nvSpPr>
          <p:spPr>
            <a:xfrm>
              <a:off x="4816375" y="1151150"/>
              <a:ext cx="996936" cy="766148"/>
            </a:xfrm>
            <a:custGeom>
              <a:avLst/>
              <a:gdLst/>
              <a:ahLst/>
              <a:cxnLst/>
              <a:rect l="l" t="t" r="r" b="b"/>
              <a:pathLst>
                <a:path w="25551" h="19636" extrusionOk="0">
                  <a:moveTo>
                    <a:pt x="6775" y="0"/>
                  </a:moveTo>
                  <a:cubicBezTo>
                    <a:pt x="4795" y="0"/>
                    <a:pt x="2999" y="1340"/>
                    <a:pt x="1738" y="3144"/>
                  </a:cubicBezTo>
                  <a:cubicBezTo>
                    <a:pt x="1024" y="4180"/>
                    <a:pt x="560" y="5371"/>
                    <a:pt x="333" y="6597"/>
                  </a:cubicBezTo>
                  <a:cubicBezTo>
                    <a:pt x="0" y="8490"/>
                    <a:pt x="238" y="10479"/>
                    <a:pt x="1000" y="12169"/>
                  </a:cubicBezTo>
                  <a:cubicBezTo>
                    <a:pt x="2500" y="15503"/>
                    <a:pt x="5715" y="17789"/>
                    <a:pt x="9227" y="18896"/>
                  </a:cubicBezTo>
                  <a:cubicBezTo>
                    <a:pt x="10698" y="19361"/>
                    <a:pt x="12265" y="19636"/>
                    <a:pt x="13828" y="19636"/>
                  </a:cubicBezTo>
                  <a:cubicBezTo>
                    <a:pt x="15505" y="19636"/>
                    <a:pt x="17176" y="19320"/>
                    <a:pt x="18717" y="18587"/>
                  </a:cubicBezTo>
                  <a:cubicBezTo>
                    <a:pt x="23741" y="16194"/>
                    <a:pt x="25551" y="9383"/>
                    <a:pt x="21181" y="5728"/>
                  </a:cubicBezTo>
                  <a:cubicBezTo>
                    <a:pt x="19336" y="4192"/>
                    <a:pt x="16907" y="3954"/>
                    <a:pt x="14573" y="3680"/>
                  </a:cubicBezTo>
                  <a:cubicBezTo>
                    <a:pt x="12049" y="3382"/>
                    <a:pt x="11073" y="1656"/>
                    <a:pt x="8965" y="561"/>
                  </a:cubicBezTo>
                  <a:cubicBezTo>
                    <a:pt x="8222" y="173"/>
                    <a:pt x="7487" y="0"/>
                    <a:pt x="677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1"/>
            <p:cNvSpPr/>
            <p:nvPr/>
          </p:nvSpPr>
          <p:spPr>
            <a:xfrm>
              <a:off x="4931084" y="1188957"/>
              <a:ext cx="938449" cy="644998"/>
            </a:xfrm>
            <a:custGeom>
              <a:avLst/>
              <a:gdLst/>
              <a:ahLst/>
              <a:cxnLst/>
              <a:rect l="l" t="t" r="r" b="b"/>
              <a:pathLst>
                <a:path w="24052" h="16531" extrusionOk="0">
                  <a:moveTo>
                    <a:pt x="15836" y="1"/>
                  </a:moveTo>
                  <a:cubicBezTo>
                    <a:pt x="13838" y="1"/>
                    <a:pt x="12019" y="932"/>
                    <a:pt x="10240" y="1794"/>
                  </a:cubicBezTo>
                  <a:cubicBezTo>
                    <a:pt x="9365" y="2230"/>
                    <a:pt x="8563" y="2342"/>
                    <a:pt x="7765" y="2342"/>
                  </a:cubicBezTo>
                  <a:cubicBezTo>
                    <a:pt x="6910" y="2342"/>
                    <a:pt x="6060" y="2213"/>
                    <a:pt x="5128" y="2213"/>
                  </a:cubicBezTo>
                  <a:cubicBezTo>
                    <a:pt x="4836" y="2213"/>
                    <a:pt x="4537" y="2226"/>
                    <a:pt x="4228" y="2259"/>
                  </a:cubicBezTo>
                  <a:cubicBezTo>
                    <a:pt x="1275" y="2556"/>
                    <a:pt x="25" y="5116"/>
                    <a:pt x="13" y="7819"/>
                  </a:cubicBezTo>
                  <a:cubicBezTo>
                    <a:pt x="1" y="8962"/>
                    <a:pt x="275" y="10093"/>
                    <a:pt x="763" y="11129"/>
                  </a:cubicBezTo>
                  <a:cubicBezTo>
                    <a:pt x="1513" y="12724"/>
                    <a:pt x="2763" y="14105"/>
                    <a:pt x="4251" y="14998"/>
                  </a:cubicBezTo>
                  <a:cubicBezTo>
                    <a:pt x="6029" y="16066"/>
                    <a:pt x="8087" y="16530"/>
                    <a:pt x="10166" y="16530"/>
                  </a:cubicBezTo>
                  <a:cubicBezTo>
                    <a:pt x="11540" y="16530"/>
                    <a:pt x="12924" y="16328"/>
                    <a:pt x="14241" y="15963"/>
                  </a:cubicBezTo>
                  <a:cubicBezTo>
                    <a:pt x="17110" y="15165"/>
                    <a:pt x="19872" y="13522"/>
                    <a:pt x="21432" y="10974"/>
                  </a:cubicBezTo>
                  <a:cubicBezTo>
                    <a:pt x="24052" y="6640"/>
                    <a:pt x="21813" y="592"/>
                    <a:pt x="16467" y="32"/>
                  </a:cubicBezTo>
                  <a:cubicBezTo>
                    <a:pt x="16255" y="11"/>
                    <a:pt x="16045" y="1"/>
                    <a:pt x="15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30" name="Google Shape;1730;p71"/>
          <p:cNvSpPr txBox="1">
            <a:spLocks noGrp="1"/>
          </p:cNvSpPr>
          <p:nvPr>
            <p:ph type="subTitle" idx="4294967295"/>
          </p:nvPr>
        </p:nvSpPr>
        <p:spPr>
          <a:xfrm>
            <a:off x="274945" y="1140447"/>
            <a:ext cx="275504" cy="250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Passion One"/>
                <a:ea typeface="Passion One"/>
                <a:cs typeface="Passion One"/>
                <a:sym typeface="Passion One"/>
              </a:rPr>
              <a:t>1</a:t>
            </a:r>
            <a:endParaRPr dirty="0">
              <a:solidFill>
                <a:schemeClr val="bg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1731" name="Google Shape;1731;p71"/>
          <p:cNvSpPr txBox="1">
            <a:spLocks noGrp="1"/>
          </p:cNvSpPr>
          <p:nvPr>
            <p:ph type="title"/>
          </p:nvPr>
        </p:nvSpPr>
        <p:spPr>
          <a:xfrm>
            <a:off x="442695" y="1278275"/>
            <a:ext cx="1250228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bg1"/>
                </a:solidFill>
              </a:rPr>
              <a:t>Tagged </a:t>
            </a:r>
            <a:br>
              <a:rPr lang="en" sz="1600" b="0" dirty="0">
                <a:solidFill>
                  <a:schemeClr val="bg1"/>
                </a:solidFill>
              </a:rPr>
            </a:br>
            <a:r>
              <a:rPr lang="en" sz="1600" b="0" dirty="0">
                <a:solidFill>
                  <a:schemeClr val="bg1"/>
                </a:solidFill>
              </a:rPr>
              <a:t>Struct</a:t>
            </a:r>
            <a:endParaRPr sz="1600" b="0" dirty="0">
              <a:solidFill>
                <a:schemeClr val="bg1"/>
              </a:solidFill>
            </a:endParaRPr>
          </a:p>
        </p:txBody>
      </p:sp>
      <p:sp>
        <p:nvSpPr>
          <p:cNvPr id="1732" name="Google Shape;1732;p71"/>
          <p:cNvSpPr txBox="1">
            <a:spLocks noGrp="1"/>
          </p:cNvSpPr>
          <p:nvPr>
            <p:ph type="title"/>
          </p:nvPr>
        </p:nvSpPr>
        <p:spPr>
          <a:xfrm>
            <a:off x="5064224" y="1595674"/>
            <a:ext cx="698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15%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734" name="Google Shape;1734;p71"/>
          <p:cNvSpPr txBox="1"/>
          <p:nvPr/>
        </p:nvSpPr>
        <p:spPr>
          <a:xfrm>
            <a:off x="713250" y="4361410"/>
            <a:ext cx="7717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383455"/>
                </a:solidFill>
                <a:effectLst/>
                <a:uLnTx/>
                <a:uFillTx/>
                <a:latin typeface="Signika"/>
                <a:ea typeface="Signika"/>
                <a:cs typeface="Signika"/>
                <a:sym typeface="Signika"/>
              </a:rPr>
              <a:t>To modify this graph, click on it, follow the link, change the data and replace this one here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83455"/>
              </a:solidFill>
              <a:effectLst/>
              <a:uLnTx/>
              <a:uFillTx/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35" name="Google Shape;1735;p71"/>
          <p:cNvSpPr txBox="1"/>
          <p:nvPr/>
        </p:nvSpPr>
        <p:spPr>
          <a:xfrm>
            <a:off x="596854" y="1015515"/>
            <a:ext cx="7065818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383455"/>
                </a:solidFill>
                <a:effectLst/>
                <a:uLnTx/>
                <a:uFillTx/>
                <a:latin typeface="Signika"/>
                <a:ea typeface="Signika"/>
                <a:cs typeface="Signika"/>
                <a:sym typeface="Signika"/>
              </a:rPr>
              <a:t>Use tagged structure with the tag name “DateJoined” to store the data/ month and year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83455"/>
              </a:solidFill>
              <a:effectLst/>
              <a:uLnTx/>
              <a:uFillTx/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736" name="Google Shape;1736;p71"/>
          <p:cNvSpPr txBox="1">
            <a:spLocks noGrp="1"/>
          </p:cNvSpPr>
          <p:nvPr>
            <p:ph type="subTitle" idx="4294967295"/>
          </p:nvPr>
        </p:nvSpPr>
        <p:spPr>
          <a:xfrm>
            <a:off x="241556" y="2628312"/>
            <a:ext cx="253201" cy="250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Passion One"/>
                <a:ea typeface="Passion One"/>
                <a:cs typeface="Passion One"/>
                <a:sym typeface="Passion One"/>
              </a:rPr>
              <a:t>2</a:t>
            </a:r>
            <a:endParaRPr b="1" dirty="0">
              <a:solidFill>
                <a:schemeClr val="bg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1737" name="Google Shape;1737;p71"/>
          <p:cNvSpPr txBox="1"/>
          <p:nvPr/>
        </p:nvSpPr>
        <p:spPr>
          <a:xfrm>
            <a:off x="574787" y="2393078"/>
            <a:ext cx="4852693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383455"/>
                </a:solidFill>
                <a:effectLst/>
                <a:uLnTx/>
                <a:uFillTx/>
                <a:latin typeface="Signika"/>
                <a:ea typeface="Signika"/>
                <a:cs typeface="Signika"/>
                <a:sym typeface="Signika"/>
              </a:rPr>
              <a:t>Structure name “S_Address” = Staff Address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383455"/>
                </a:solidFill>
                <a:effectLst/>
                <a:uLnTx/>
                <a:uFillTx/>
                <a:latin typeface="Signika"/>
                <a:ea typeface="Signika"/>
                <a:cs typeface="Signika"/>
                <a:sym typeface="Signika"/>
              </a:rPr>
              <a:t>                               “AdminInfo” = Admin Information</a:t>
            </a:r>
          </a:p>
        </p:txBody>
      </p:sp>
      <p:grpSp>
        <p:nvGrpSpPr>
          <p:cNvPr id="1740" name="Google Shape;1740;p71"/>
          <p:cNvGrpSpPr/>
          <p:nvPr/>
        </p:nvGrpSpPr>
        <p:grpSpPr>
          <a:xfrm>
            <a:off x="8217711" y="333363"/>
            <a:ext cx="410661" cy="408113"/>
            <a:chOff x="7098372" y="986300"/>
            <a:chExt cx="461054" cy="458142"/>
          </a:xfrm>
        </p:grpSpPr>
        <p:sp>
          <p:nvSpPr>
            <p:cNvPr id="1741" name="Google Shape;1741;p71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1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1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1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1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1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71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71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71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71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71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71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71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1731;p71">
            <a:extLst>
              <a:ext uri="{FF2B5EF4-FFF2-40B4-BE49-F238E27FC236}">
                <a16:creationId xmlns:a16="http://schemas.microsoft.com/office/drawing/2014/main" id="{CCE50C1D-8D3E-462B-8D98-7D12DB000B89}"/>
              </a:ext>
            </a:extLst>
          </p:cNvPr>
          <p:cNvSpPr txBox="1">
            <a:spLocks/>
          </p:cNvSpPr>
          <p:nvPr/>
        </p:nvSpPr>
        <p:spPr>
          <a:xfrm>
            <a:off x="396290" y="2715414"/>
            <a:ext cx="1250228" cy="358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455"/>
              </a:buClr>
              <a:buSzPts val="2800"/>
              <a:buFont typeface="Passion One"/>
              <a:buNone/>
              <a:tabLst/>
              <a:defRPr/>
            </a:pPr>
            <a:r>
              <a:rPr kumimoji="0" lang="en-MY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ssion One"/>
                <a:sym typeface="Passion One"/>
              </a:rPr>
              <a:t>Typedef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FB24B0-2C98-4EE2-B704-CE89EFBD3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734" b="80919"/>
          <a:stretch/>
        </p:blipFill>
        <p:spPr>
          <a:xfrm>
            <a:off x="1992244" y="1399515"/>
            <a:ext cx="2258973" cy="614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4D10B0-0389-4899-9D8F-95FF9CA09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15" r="57028" b="48124"/>
          <a:stretch/>
        </p:blipFill>
        <p:spPr>
          <a:xfrm>
            <a:off x="2021318" y="2906231"/>
            <a:ext cx="2090928" cy="830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4FCCCA-0284-4586-B62F-DCC3691EB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07"/>
          <a:stretch/>
        </p:blipFill>
        <p:spPr>
          <a:xfrm>
            <a:off x="4342504" y="2858091"/>
            <a:ext cx="4590740" cy="120880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4"/>
          <p:cNvSpPr txBox="1">
            <a:spLocks noGrp="1"/>
          </p:cNvSpPr>
          <p:nvPr>
            <p:ph type="subTitle" idx="3"/>
          </p:nvPr>
        </p:nvSpPr>
        <p:spPr>
          <a:xfrm>
            <a:off x="5619402" y="1498572"/>
            <a:ext cx="2476500" cy="62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/>
              <a:t>Store report</a:t>
            </a:r>
            <a:endParaRPr dirty="0"/>
          </a:p>
        </p:txBody>
      </p:sp>
      <p:sp>
        <p:nvSpPr>
          <p:cNvPr id="768" name="Google Shape;768;p54"/>
          <p:cNvSpPr txBox="1">
            <a:spLocks noGrp="1"/>
          </p:cNvSpPr>
          <p:nvPr>
            <p:ph type="title"/>
          </p:nvPr>
        </p:nvSpPr>
        <p:spPr>
          <a:xfrm>
            <a:off x="1037611" y="1055363"/>
            <a:ext cx="2478000" cy="44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Binary File</a:t>
            </a:r>
            <a:endParaRPr dirty="0"/>
          </a:p>
        </p:txBody>
      </p:sp>
      <p:sp>
        <p:nvSpPr>
          <p:cNvPr id="769" name="Google Shape;769;p54"/>
          <p:cNvSpPr txBox="1">
            <a:spLocks noGrp="1"/>
          </p:cNvSpPr>
          <p:nvPr>
            <p:ph type="title" idx="2"/>
          </p:nvPr>
        </p:nvSpPr>
        <p:spPr>
          <a:xfrm>
            <a:off x="5628389" y="1050731"/>
            <a:ext cx="2478000" cy="449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Text File</a:t>
            </a:r>
            <a:endParaRPr dirty="0"/>
          </a:p>
        </p:txBody>
      </p:sp>
      <p:grpSp>
        <p:nvGrpSpPr>
          <p:cNvPr id="1308" name="Google Shape;1308;p54"/>
          <p:cNvGrpSpPr/>
          <p:nvPr/>
        </p:nvGrpSpPr>
        <p:grpSpPr>
          <a:xfrm rot="19646793">
            <a:off x="3247260" y="-602534"/>
            <a:ext cx="2239724" cy="2375485"/>
            <a:chOff x="3173524" y="581886"/>
            <a:chExt cx="2142527" cy="2375485"/>
          </a:xfrm>
        </p:grpSpPr>
        <p:grpSp>
          <p:nvGrpSpPr>
            <p:cNvPr id="1309" name="Google Shape;1309;p54"/>
            <p:cNvGrpSpPr/>
            <p:nvPr/>
          </p:nvGrpSpPr>
          <p:grpSpPr>
            <a:xfrm>
              <a:off x="3173524" y="581886"/>
              <a:ext cx="670189" cy="665956"/>
              <a:chOff x="7098372" y="986300"/>
              <a:chExt cx="461054" cy="458142"/>
            </a:xfrm>
          </p:grpSpPr>
          <p:sp>
            <p:nvSpPr>
              <p:cNvPr id="1310" name="Google Shape;1310;p54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54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54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54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54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54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54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54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54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54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54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54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54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3" name="Google Shape;1323;p54"/>
            <p:cNvGrpSpPr/>
            <p:nvPr/>
          </p:nvGrpSpPr>
          <p:grpSpPr>
            <a:xfrm>
              <a:off x="4883536" y="2527588"/>
              <a:ext cx="432515" cy="429783"/>
              <a:chOff x="7098372" y="986300"/>
              <a:chExt cx="461054" cy="458142"/>
            </a:xfrm>
          </p:grpSpPr>
          <p:sp>
            <p:nvSpPr>
              <p:cNvPr id="1324" name="Google Shape;1324;p54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54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54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54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54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54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54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54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54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54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54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54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54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BD7A354D-4A94-439C-B515-974BF8948AEE}"/>
              </a:ext>
            </a:extLst>
          </p:cNvPr>
          <p:cNvGrpSpPr/>
          <p:nvPr/>
        </p:nvGrpSpPr>
        <p:grpSpPr>
          <a:xfrm>
            <a:off x="4990464" y="1816613"/>
            <a:ext cx="3734375" cy="4154992"/>
            <a:chOff x="590309" y="131802"/>
            <a:chExt cx="10476879" cy="8521783"/>
          </a:xfrm>
        </p:grpSpPr>
        <p:pic>
          <p:nvPicPr>
            <p:cNvPr id="574" name="Picture 573">
              <a:extLst>
                <a:ext uri="{FF2B5EF4-FFF2-40B4-BE49-F238E27FC236}">
                  <a16:creationId xmlns:a16="http://schemas.microsoft.com/office/drawing/2014/main" id="{3D925855-472F-4473-A2B6-DB455158A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309" y="131802"/>
              <a:ext cx="10476879" cy="5169403"/>
            </a:xfrm>
            <a:prstGeom prst="rect">
              <a:avLst/>
            </a:prstGeom>
          </p:spPr>
        </p:pic>
        <p:pic>
          <p:nvPicPr>
            <p:cNvPr id="575" name="Picture 574">
              <a:extLst>
                <a:ext uri="{FF2B5EF4-FFF2-40B4-BE49-F238E27FC236}">
                  <a16:creationId xmlns:a16="http://schemas.microsoft.com/office/drawing/2014/main" id="{2798DC4C-232A-45B1-B462-921D11B2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309" y="5301205"/>
              <a:ext cx="10476878" cy="3352380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5E2D765-37EA-4DBD-968A-618FCD399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462" y="1505063"/>
            <a:ext cx="2174162" cy="256681"/>
          </a:xfrm>
        </p:spPr>
        <p:txBody>
          <a:bodyPr/>
          <a:lstStyle/>
          <a:p>
            <a:r>
              <a:rPr lang="en-MY" dirty="0"/>
              <a:t>Store Admin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99017-8AF7-4861-8717-9286E33A9A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 t="5488" r="1733" b="8025"/>
          <a:stretch/>
        </p:blipFill>
        <p:spPr>
          <a:xfrm>
            <a:off x="24384" y="2219184"/>
            <a:ext cx="4523232" cy="1419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" grpId="0"/>
      <p:bldP spid="769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52"/>
          <p:cNvGrpSpPr/>
          <p:nvPr/>
        </p:nvGrpSpPr>
        <p:grpSpPr>
          <a:xfrm>
            <a:off x="5986351" y="1862652"/>
            <a:ext cx="2362689" cy="3223998"/>
            <a:chOff x="3979903" y="434523"/>
            <a:chExt cx="3445158" cy="4702447"/>
          </a:xfrm>
        </p:grpSpPr>
        <p:sp>
          <p:nvSpPr>
            <p:cNvPr id="420" name="Google Shape;420;p52"/>
            <p:cNvSpPr/>
            <p:nvPr/>
          </p:nvSpPr>
          <p:spPr>
            <a:xfrm>
              <a:off x="4497661" y="1468945"/>
              <a:ext cx="1965300" cy="3313274"/>
            </a:xfrm>
            <a:custGeom>
              <a:avLst/>
              <a:gdLst/>
              <a:ahLst/>
              <a:cxnLst/>
              <a:rect l="l" t="t" r="r" b="b"/>
              <a:pathLst>
                <a:path w="59294" h="99963" extrusionOk="0">
                  <a:moveTo>
                    <a:pt x="13674" y="0"/>
                  </a:moveTo>
                  <a:cubicBezTo>
                    <a:pt x="12525" y="0"/>
                    <a:pt x="11353" y="518"/>
                    <a:pt x="10526" y="1557"/>
                  </a:cubicBezTo>
                  <a:cubicBezTo>
                    <a:pt x="9585" y="2736"/>
                    <a:pt x="9335" y="4343"/>
                    <a:pt x="9871" y="5712"/>
                  </a:cubicBezTo>
                  <a:lnTo>
                    <a:pt x="19062" y="29394"/>
                  </a:lnTo>
                  <a:cubicBezTo>
                    <a:pt x="19062" y="29394"/>
                    <a:pt x="0" y="55171"/>
                    <a:pt x="4108" y="67803"/>
                  </a:cubicBezTo>
                  <a:cubicBezTo>
                    <a:pt x="8216" y="80424"/>
                    <a:pt x="29040" y="93926"/>
                    <a:pt x="29040" y="93926"/>
                  </a:cubicBezTo>
                  <a:lnTo>
                    <a:pt x="30064" y="99962"/>
                  </a:lnTo>
                  <a:lnTo>
                    <a:pt x="59294" y="81900"/>
                  </a:lnTo>
                  <a:lnTo>
                    <a:pt x="44518" y="42931"/>
                  </a:lnTo>
                  <a:lnTo>
                    <a:pt x="16741" y="1640"/>
                  </a:lnTo>
                  <a:cubicBezTo>
                    <a:pt x="16010" y="548"/>
                    <a:pt x="14854" y="0"/>
                    <a:pt x="1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4525669" y="1445048"/>
              <a:ext cx="1964537" cy="3361234"/>
            </a:xfrm>
            <a:custGeom>
              <a:avLst/>
              <a:gdLst/>
              <a:ahLst/>
              <a:cxnLst/>
              <a:rect l="l" t="t" r="r" b="b"/>
              <a:pathLst>
                <a:path w="59271" h="101410" extrusionOk="0">
                  <a:moveTo>
                    <a:pt x="12818" y="0"/>
                  </a:moveTo>
                  <a:cubicBezTo>
                    <a:pt x="11387" y="0"/>
                    <a:pt x="10057" y="661"/>
                    <a:pt x="9121" y="1826"/>
                  </a:cubicBezTo>
                  <a:cubicBezTo>
                    <a:pt x="8026" y="3219"/>
                    <a:pt x="7728" y="5076"/>
                    <a:pt x="8347" y="6695"/>
                  </a:cubicBezTo>
                  <a:lnTo>
                    <a:pt x="17408" y="30008"/>
                  </a:lnTo>
                  <a:cubicBezTo>
                    <a:pt x="16396" y="31413"/>
                    <a:pt x="12264" y="37271"/>
                    <a:pt x="8561" y="44248"/>
                  </a:cubicBezTo>
                  <a:cubicBezTo>
                    <a:pt x="2823" y="55070"/>
                    <a:pt x="810" y="63309"/>
                    <a:pt x="2573" y="68739"/>
                  </a:cubicBezTo>
                  <a:cubicBezTo>
                    <a:pt x="4323" y="74108"/>
                    <a:pt x="9109" y="80204"/>
                    <a:pt x="16789" y="86860"/>
                  </a:cubicBezTo>
                  <a:cubicBezTo>
                    <a:pt x="21753" y="91158"/>
                    <a:pt x="26397" y="94313"/>
                    <a:pt x="27528" y="95075"/>
                  </a:cubicBezTo>
                  <a:lnTo>
                    <a:pt x="28504" y="100802"/>
                  </a:lnTo>
                  <a:cubicBezTo>
                    <a:pt x="28540" y="101040"/>
                    <a:pt x="28695" y="101243"/>
                    <a:pt x="28921" y="101338"/>
                  </a:cubicBezTo>
                  <a:cubicBezTo>
                    <a:pt x="29016" y="101386"/>
                    <a:pt x="29112" y="101409"/>
                    <a:pt x="29219" y="101409"/>
                  </a:cubicBezTo>
                  <a:cubicBezTo>
                    <a:pt x="29350" y="101409"/>
                    <a:pt x="29481" y="101374"/>
                    <a:pt x="29588" y="101302"/>
                  </a:cubicBezTo>
                  <a:lnTo>
                    <a:pt x="58830" y="83240"/>
                  </a:lnTo>
                  <a:cubicBezTo>
                    <a:pt x="59175" y="83026"/>
                    <a:pt x="59270" y="82586"/>
                    <a:pt x="59068" y="82252"/>
                  </a:cubicBezTo>
                  <a:cubicBezTo>
                    <a:pt x="58928" y="82028"/>
                    <a:pt x="58693" y="81904"/>
                    <a:pt x="58454" y="81904"/>
                  </a:cubicBezTo>
                  <a:cubicBezTo>
                    <a:pt x="58325" y="81904"/>
                    <a:pt x="58196" y="81939"/>
                    <a:pt x="58079" y="82014"/>
                  </a:cubicBezTo>
                  <a:lnTo>
                    <a:pt x="29743" y="99516"/>
                  </a:lnTo>
                  <a:lnTo>
                    <a:pt x="28897" y="94528"/>
                  </a:lnTo>
                  <a:cubicBezTo>
                    <a:pt x="28862" y="94325"/>
                    <a:pt x="28754" y="94158"/>
                    <a:pt x="28576" y="94039"/>
                  </a:cubicBezTo>
                  <a:cubicBezTo>
                    <a:pt x="28373" y="93908"/>
                    <a:pt x="7918" y="80538"/>
                    <a:pt x="3942" y="68298"/>
                  </a:cubicBezTo>
                  <a:cubicBezTo>
                    <a:pt x="1" y="56166"/>
                    <a:pt x="18610" y="30794"/>
                    <a:pt x="18801" y="30543"/>
                  </a:cubicBezTo>
                  <a:cubicBezTo>
                    <a:pt x="18944" y="30341"/>
                    <a:pt x="18979" y="30079"/>
                    <a:pt x="18884" y="29853"/>
                  </a:cubicBezTo>
                  <a:lnTo>
                    <a:pt x="9692" y="6171"/>
                  </a:lnTo>
                  <a:cubicBezTo>
                    <a:pt x="9252" y="5028"/>
                    <a:pt x="9466" y="3707"/>
                    <a:pt x="10252" y="2719"/>
                  </a:cubicBezTo>
                  <a:cubicBezTo>
                    <a:pt x="10899" y="1901"/>
                    <a:pt x="11827" y="1441"/>
                    <a:pt x="12799" y="1441"/>
                  </a:cubicBezTo>
                  <a:cubicBezTo>
                    <a:pt x="12847" y="1441"/>
                    <a:pt x="12895" y="1442"/>
                    <a:pt x="12943" y="1445"/>
                  </a:cubicBezTo>
                  <a:cubicBezTo>
                    <a:pt x="13907" y="1480"/>
                    <a:pt x="14765" y="1957"/>
                    <a:pt x="15300" y="2766"/>
                  </a:cubicBezTo>
                  <a:lnTo>
                    <a:pt x="43078" y="44057"/>
                  </a:lnTo>
                  <a:cubicBezTo>
                    <a:pt x="43211" y="44264"/>
                    <a:pt x="43435" y="44375"/>
                    <a:pt x="43664" y="44375"/>
                  </a:cubicBezTo>
                  <a:cubicBezTo>
                    <a:pt x="43803" y="44375"/>
                    <a:pt x="43944" y="44333"/>
                    <a:pt x="44066" y="44248"/>
                  </a:cubicBezTo>
                  <a:cubicBezTo>
                    <a:pt x="44399" y="44033"/>
                    <a:pt x="44483" y="43581"/>
                    <a:pt x="44268" y="43259"/>
                  </a:cubicBezTo>
                  <a:lnTo>
                    <a:pt x="16491" y="1969"/>
                  </a:lnTo>
                  <a:cubicBezTo>
                    <a:pt x="15693" y="778"/>
                    <a:pt x="14419" y="64"/>
                    <a:pt x="13002" y="4"/>
                  </a:cubicBezTo>
                  <a:cubicBezTo>
                    <a:pt x="12941" y="2"/>
                    <a:pt x="12879" y="0"/>
                    <a:pt x="12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4577773" y="2705618"/>
              <a:ext cx="734825" cy="1575017"/>
            </a:xfrm>
            <a:custGeom>
              <a:avLst/>
              <a:gdLst/>
              <a:ahLst/>
              <a:cxnLst/>
              <a:rect l="l" t="t" r="r" b="b"/>
              <a:pathLst>
                <a:path w="22170" h="47519" extrusionOk="0">
                  <a:moveTo>
                    <a:pt x="12859" y="1"/>
                  </a:moveTo>
                  <a:lnTo>
                    <a:pt x="5477" y="10907"/>
                  </a:lnTo>
                  <a:cubicBezTo>
                    <a:pt x="2263" y="17848"/>
                    <a:pt x="0" y="25277"/>
                    <a:pt x="1691" y="30480"/>
                  </a:cubicBezTo>
                  <a:cubicBezTo>
                    <a:pt x="3644" y="36481"/>
                    <a:pt x="9359" y="42661"/>
                    <a:pt x="14824" y="47518"/>
                  </a:cubicBezTo>
                  <a:cubicBezTo>
                    <a:pt x="12038" y="34302"/>
                    <a:pt x="15740" y="22837"/>
                    <a:pt x="22170" y="12776"/>
                  </a:cubicBezTo>
                  <a:lnTo>
                    <a:pt x="12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4561200" y="2681953"/>
              <a:ext cx="776654" cy="1622348"/>
            </a:xfrm>
            <a:custGeom>
              <a:avLst/>
              <a:gdLst/>
              <a:ahLst/>
              <a:cxnLst/>
              <a:rect l="l" t="t" r="r" b="b"/>
              <a:pathLst>
                <a:path w="23432" h="48947" extrusionOk="0">
                  <a:moveTo>
                    <a:pt x="13383" y="1965"/>
                  </a:moveTo>
                  <a:lnTo>
                    <a:pt x="21801" y="13514"/>
                  </a:lnTo>
                  <a:cubicBezTo>
                    <a:pt x="14907" y="24467"/>
                    <a:pt x="12430" y="35207"/>
                    <a:pt x="14228" y="46256"/>
                  </a:cubicBezTo>
                  <a:cubicBezTo>
                    <a:pt x="8156" y="40624"/>
                    <a:pt x="4334" y="35481"/>
                    <a:pt x="2870" y="30980"/>
                  </a:cubicBezTo>
                  <a:cubicBezTo>
                    <a:pt x="1489" y="26718"/>
                    <a:pt x="2751" y="20324"/>
                    <a:pt x="6608" y="11978"/>
                  </a:cubicBezTo>
                  <a:lnTo>
                    <a:pt x="13383" y="1965"/>
                  </a:lnTo>
                  <a:close/>
                  <a:moveTo>
                    <a:pt x="13347" y="0"/>
                  </a:moveTo>
                  <a:cubicBezTo>
                    <a:pt x="13121" y="0"/>
                    <a:pt x="12895" y="119"/>
                    <a:pt x="12764" y="322"/>
                  </a:cubicBezTo>
                  <a:lnTo>
                    <a:pt x="5382" y="11216"/>
                  </a:lnTo>
                  <a:cubicBezTo>
                    <a:pt x="5358" y="11252"/>
                    <a:pt x="5346" y="11275"/>
                    <a:pt x="5322" y="11311"/>
                  </a:cubicBezTo>
                  <a:cubicBezTo>
                    <a:pt x="1286" y="20026"/>
                    <a:pt x="0" y="26789"/>
                    <a:pt x="1501" y="31421"/>
                  </a:cubicBezTo>
                  <a:cubicBezTo>
                    <a:pt x="3167" y="36552"/>
                    <a:pt x="7656" y="42386"/>
                    <a:pt x="14847" y="48768"/>
                  </a:cubicBezTo>
                  <a:cubicBezTo>
                    <a:pt x="14978" y="48887"/>
                    <a:pt x="15157" y="48947"/>
                    <a:pt x="15324" y="48947"/>
                  </a:cubicBezTo>
                  <a:cubicBezTo>
                    <a:pt x="15455" y="48947"/>
                    <a:pt x="15574" y="48911"/>
                    <a:pt x="15693" y="48851"/>
                  </a:cubicBezTo>
                  <a:cubicBezTo>
                    <a:pt x="15955" y="48697"/>
                    <a:pt x="16098" y="48387"/>
                    <a:pt x="16026" y="48077"/>
                  </a:cubicBezTo>
                  <a:cubicBezTo>
                    <a:pt x="13585" y="36528"/>
                    <a:pt x="15955" y="25337"/>
                    <a:pt x="23265" y="13871"/>
                  </a:cubicBezTo>
                  <a:cubicBezTo>
                    <a:pt x="23432" y="13633"/>
                    <a:pt x="23420" y="13299"/>
                    <a:pt x="23241" y="13061"/>
                  </a:cubicBezTo>
                  <a:lnTo>
                    <a:pt x="13943" y="298"/>
                  </a:lnTo>
                  <a:cubicBezTo>
                    <a:pt x="13812" y="107"/>
                    <a:pt x="13585" y="0"/>
                    <a:pt x="1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3985836" y="458089"/>
              <a:ext cx="2524091" cy="3605579"/>
            </a:xfrm>
            <a:custGeom>
              <a:avLst/>
              <a:gdLst/>
              <a:ahLst/>
              <a:cxnLst/>
              <a:rect l="l" t="t" r="r" b="b"/>
              <a:pathLst>
                <a:path w="76153" h="108782" extrusionOk="0">
                  <a:moveTo>
                    <a:pt x="32265" y="1"/>
                  </a:moveTo>
                  <a:cubicBezTo>
                    <a:pt x="29097" y="1"/>
                    <a:pt x="26179" y="2084"/>
                    <a:pt x="25265" y="5278"/>
                  </a:cubicBezTo>
                  <a:lnTo>
                    <a:pt x="1107" y="89169"/>
                  </a:lnTo>
                  <a:cubicBezTo>
                    <a:pt x="0" y="93039"/>
                    <a:pt x="2226" y="97087"/>
                    <a:pt x="6108" y="98206"/>
                  </a:cubicBezTo>
                  <a:lnTo>
                    <a:pt x="41850" y="108493"/>
                  </a:lnTo>
                  <a:cubicBezTo>
                    <a:pt x="42528" y="108688"/>
                    <a:pt x="43210" y="108781"/>
                    <a:pt x="43880" y="108781"/>
                  </a:cubicBezTo>
                  <a:cubicBezTo>
                    <a:pt x="47052" y="108781"/>
                    <a:pt x="49963" y="106699"/>
                    <a:pt x="50887" y="103504"/>
                  </a:cubicBezTo>
                  <a:lnTo>
                    <a:pt x="75033" y="19613"/>
                  </a:lnTo>
                  <a:cubicBezTo>
                    <a:pt x="76152" y="15744"/>
                    <a:pt x="73914" y="11695"/>
                    <a:pt x="70044" y="10588"/>
                  </a:cubicBezTo>
                  <a:lnTo>
                    <a:pt x="34290" y="289"/>
                  </a:lnTo>
                  <a:cubicBezTo>
                    <a:pt x="33615" y="94"/>
                    <a:pt x="32934" y="1"/>
                    <a:pt x="32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3979903" y="434523"/>
              <a:ext cx="2535559" cy="3653142"/>
            </a:xfrm>
            <a:custGeom>
              <a:avLst/>
              <a:gdLst/>
              <a:ahLst/>
              <a:cxnLst/>
              <a:rect l="l" t="t" r="r" b="b"/>
              <a:pathLst>
                <a:path w="76499" h="110217" extrusionOk="0">
                  <a:moveTo>
                    <a:pt x="32445" y="1429"/>
                  </a:moveTo>
                  <a:cubicBezTo>
                    <a:pt x="33064" y="1429"/>
                    <a:pt x="33671" y="1524"/>
                    <a:pt x="34267" y="1691"/>
                  </a:cubicBezTo>
                  <a:lnTo>
                    <a:pt x="70021" y="11990"/>
                  </a:lnTo>
                  <a:cubicBezTo>
                    <a:pt x="71712" y="12466"/>
                    <a:pt x="73117" y="13585"/>
                    <a:pt x="73962" y="15121"/>
                  </a:cubicBezTo>
                  <a:cubicBezTo>
                    <a:pt x="74807" y="16657"/>
                    <a:pt x="75010" y="18431"/>
                    <a:pt x="74522" y="20122"/>
                  </a:cubicBezTo>
                  <a:lnTo>
                    <a:pt x="50376" y="104013"/>
                  </a:lnTo>
                  <a:cubicBezTo>
                    <a:pt x="49566" y="106811"/>
                    <a:pt x="46971" y="108775"/>
                    <a:pt x="44054" y="108775"/>
                  </a:cubicBezTo>
                  <a:cubicBezTo>
                    <a:pt x="43446" y="108775"/>
                    <a:pt x="42827" y="108692"/>
                    <a:pt x="42232" y="108514"/>
                  </a:cubicBezTo>
                  <a:lnTo>
                    <a:pt x="6477" y="98227"/>
                  </a:lnTo>
                  <a:cubicBezTo>
                    <a:pt x="4787" y="97738"/>
                    <a:pt x="3394" y="96619"/>
                    <a:pt x="2548" y="95083"/>
                  </a:cubicBezTo>
                  <a:cubicBezTo>
                    <a:pt x="1691" y="93547"/>
                    <a:pt x="1489" y="91773"/>
                    <a:pt x="1977" y="90083"/>
                  </a:cubicBezTo>
                  <a:lnTo>
                    <a:pt x="26135" y="6191"/>
                  </a:lnTo>
                  <a:cubicBezTo>
                    <a:pt x="26944" y="3393"/>
                    <a:pt x="29540" y="1429"/>
                    <a:pt x="32445" y="1429"/>
                  </a:cubicBezTo>
                  <a:close/>
                  <a:moveTo>
                    <a:pt x="32445" y="0"/>
                  </a:moveTo>
                  <a:cubicBezTo>
                    <a:pt x="28897" y="0"/>
                    <a:pt x="25730" y="2381"/>
                    <a:pt x="24754" y="5799"/>
                  </a:cubicBezTo>
                  <a:lnTo>
                    <a:pt x="596" y="89690"/>
                  </a:lnTo>
                  <a:cubicBezTo>
                    <a:pt x="0" y="91738"/>
                    <a:pt x="250" y="93905"/>
                    <a:pt x="1286" y="95774"/>
                  </a:cubicBezTo>
                  <a:cubicBezTo>
                    <a:pt x="2322" y="97655"/>
                    <a:pt x="4025" y="99012"/>
                    <a:pt x="6085" y="99608"/>
                  </a:cubicBezTo>
                  <a:lnTo>
                    <a:pt x="41839" y="109895"/>
                  </a:lnTo>
                  <a:cubicBezTo>
                    <a:pt x="42565" y="110109"/>
                    <a:pt x="43303" y="110216"/>
                    <a:pt x="44054" y="110216"/>
                  </a:cubicBezTo>
                  <a:cubicBezTo>
                    <a:pt x="47602" y="110216"/>
                    <a:pt x="50769" y="107823"/>
                    <a:pt x="51757" y="104418"/>
                  </a:cubicBezTo>
                  <a:lnTo>
                    <a:pt x="75903" y="20527"/>
                  </a:lnTo>
                  <a:cubicBezTo>
                    <a:pt x="76498" y="18467"/>
                    <a:pt x="76260" y="16300"/>
                    <a:pt x="75224" y="14431"/>
                  </a:cubicBezTo>
                  <a:cubicBezTo>
                    <a:pt x="74188" y="12549"/>
                    <a:pt x="72486" y="11192"/>
                    <a:pt x="70426" y="10609"/>
                  </a:cubicBezTo>
                  <a:lnTo>
                    <a:pt x="34671" y="310"/>
                  </a:lnTo>
                  <a:cubicBezTo>
                    <a:pt x="33945" y="95"/>
                    <a:pt x="33195" y="0"/>
                    <a:pt x="32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4138933" y="731104"/>
              <a:ext cx="2202088" cy="3113774"/>
            </a:xfrm>
            <a:custGeom>
              <a:avLst/>
              <a:gdLst/>
              <a:ahLst/>
              <a:cxnLst/>
              <a:rect l="l" t="t" r="r" b="b"/>
              <a:pathLst>
                <a:path w="66438" h="93944" extrusionOk="0">
                  <a:moveTo>
                    <a:pt x="27868" y="0"/>
                  </a:moveTo>
                  <a:cubicBezTo>
                    <a:pt x="25105" y="0"/>
                    <a:pt x="22571" y="1777"/>
                    <a:pt x="21777" y="4530"/>
                  </a:cubicBezTo>
                  <a:lnTo>
                    <a:pt x="965" y="76837"/>
                  </a:lnTo>
                  <a:cubicBezTo>
                    <a:pt x="1" y="80170"/>
                    <a:pt x="1977" y="83671"/>
                    <a:pt x="5370" y="84647"/>
                  </a:cubicBezTo>
                  <a:lnTo>
                    <a:pt x="36767" y="93684"/>
                  </a:lnTo>
                  <a:cubicBezTo>
                    <a:pt x="37372" y="93860"/>
                    <a:pt x="37981" y="93944"/>
                    <a:pt x="38580" y="93944"/>
                  </a:cubicBezTo>
                  <a:cubicBezTo>
                    <a:pt x="41339" y="93944"/>
                    <a:pt x="43868" y="92161"/>
                    <a:pt x="44661" y="89421"/>
                  </a:cubicBezTo>
                  <a:lnTo>
                    <a:pt x="65473" y="17103"/>
                  </a:lnTo>
                  <a:cubicBezTo>
                    <a:pt x="66438" y="13769"/>
                    <a:pt x="64461" y="10269"/>
                    <a:pt x="61068" y="9293"/>
                  </a:cubicBezTo>
                  <a:lnTo>
                    <a:pt x="29671" y="256"/>
                  </a:lnTo>
                  <a:cubicBezTo>
                    <a:pt x="29069" y="83"/>
                    <a:pt x="28463" y="0"/>
                    <a:pt x="27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5299538" y="2000425"/>
              <a:ext cx="1180393" cy="1981077"/>
            </a:xfrm>
            <a:custGeom>
              <a:avLst/>
              <a:gdLst/>
              <a:ahLst/>
              <a:cxnLst/>
              <a:rect l="l" t="t" r="r" b="b"/>
              <a:pathLst>
                <a:path w="35613" h="59770" extrusionOk="0">
                  <a:moveTo>
                    <a:pt x="28320" y="0"/>
                  </a:moveTo>
                  <a:cubicBezTo>
                    <a:pt x="25706" y="0"/>
                    <a:pt x="21792" y="4876"/>
                    <a:pt x="20658" y="10228"/>
                  </a:cubicBezTo>
                  <a:cubicBezTo>
                    <a:pt x="19075" y="17705"/>
                    <a:pt x="20754" y="25753"/>
                    <a:pt x="20754" y="25753"/>
                  </a:cubicBezTo>
                  <a:cubicBezTo>
                    <a:pt x="20754" y="25753"/>
                    <a:pt x="1" y="47208"/>
                    <a:pt x="11764" y="59769"/>
                  </a:cubicBezTo>
                  <a:lnTo>
                    <a:pt x="35613" y="59079"/>
                  </a:lnTo>
                  <a:lnTo>
                    <a:pt x="32029" y="46161"/>
                  </a:lnTo>
                  <a:cubicBezTo>
                    <a:pt x="32029" y="46161"/>
                    <a:pt x="31862" y="8965"/>
                    <a:pt x="30564" y="2584"/>
                  </a:cubicBezTo>
                  <a:cubicBezTo>
                    <a:pt x="30192" y="770"/>
                    <a:pt x="29359" y="0"/>
                    <a:pt x="28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5536326" y="1976727"/>
              <a:ext cx="970055" cy="2028839"/>
            </a:xfrm>
            <a:custGeom>
              <a:avLst/>
              <a:gdLst/>
              <a:ahLst/>
              <a:cxnLst/>
              <a:rect l="l" t="t" r="r" b="b"/>
              <a:pathLst>
                <a:path w="29267" h="61211" extrusionOk="0">
                  <a:moveTo>
                    <a:pt x="21170" y="1"/>
                  </a:moveTo>
                  <a:cubicBezTo>
                    <a:pt x="18051" y="1"/>
                    <a:pt x="13991" y="5239"/>
                    <a:pt x="12812" y="10788"/>
                  </a:cubicBezTo>
                  <a:cubicBezTo>
                    <a:pt x="11383" y="17503"/>
                    <a:pt x="12514" y="24551"/>
                    <a:pt x="12836" y="26242"/>
                  </a:cubicBezTo>
                  <a:cubicBezTo>
                    <a:pt x="11728" y="27433"/>
                    <a:pt x="7359" y="32290"/>
                    <a:pt x="4073" y="38422"/>
                  </a:cubicBezTo>
                  <a:cubicBezTo>
                    <a:pt x="1858" y="42542"/>
                    <a:pt x="608" y="46375"/>
                    <a:pt x="346" y="49816"/>
                  </a:cubicBezTo>
                  <a:cubicBezTo>
                    <a:pt x="1" y="54210"/>
                    <a:pt x="1263" y="57960"/>
                    <a:pt x="4096" y="60984"/>
                  </a:cubicBezTo>
                  <a:cubicBezTo>
                    <a:pt x="4239" y="61127"/>
                    <a:pt x="4430" y="61211"/>
                    <a:pt x="4620" y="61211"/>
                  </a:cubicBezTo>
                  <a:cubicBezTo>
                    <a:pt x="4799" y="61211"/>
                    <a:pt x="4966" y="61139"/>
                    <a:pt x="5108" y="61020"/>
                  </a:cubicBezTo>
                  <a:cubicBezTo>
                    <a:pt x="5394" y="60746"/>
                    <a:pt x="5418" y="60294"/>
                    <a:pt x="5144" y="59996"/>
                  </a:cubicBezTo>
                  <a:cubicBezTo>
                    <a:pt x="2608" y="57293"/>
                    <a:pt x="1477" y="53900"/>
                    <a:pt x="1775" y="49935"/>
                  </a:cubicBezTo>
                  <a:cubicBezTo>
                    <a:pt x="2025" y="46697"/>
                    <a:pt x="3215" y="43066"/>
                    <a:pt x="5323" y="39136"/>
                  </a:cubicBezTo>
                  <a:cubicBezTo>
                    <a:pt x="8954" y="32362"/>
                    <a:pt x="14074" y="27028"/>
                    <a:pt x="14121" y="26968"/>
                  </a:cubicBezTo>
                  <a:cubicBezTo>
                    <a:pt x="14288" y="26802"/>
                    <a:pt x="14360" y="26552"/>
                    <a:pt x="14312" y="26325"/>
                  </a:cubicBezTo>
                  <a:cubicBezTo>
                    <a:pt x="14300" y="26242"/>
                    <a:pt x="12681" y="18324"/>
                    <a:pt x="14217" y="11085"/>
                  </a:cubicBezTo>
                  <a:cubicBezTo>
                    <a:pt x="15384" y="5573"/>
                    <a:pt x="19241" y="1429"/>
                    <a:pt x="21170" y="1429"/>
                  </a:cubicBezTo>
                  <a:lnTo>
                    <a:pt x="21182" y="1429"/>
                  </a:lnTo>
                  <a:cubicBezTo>
                    <a:pt x="21920" y="1441"/>
                    <a:pt x="22444" y="2108"/>
                    <a:pt x="22718" y="3442"/>
                  </a:cubicBezTo>
                  <a:cubicBezTo>
                    <a:pt x="23992" y="9680"/>
                    <a:pt x="24158" y="46506"/>
                    <a:pt x="24170" y="46876"/>
                  </a:cubicBezTo>
                  <a:cubicBezTo>
                    <a:pt x="24170" y="46947"/>
                    <a:pt x="24170" y="47006"/>
                    <a:pt x="24194" y="47066"/>
                  </a:cubicBezTo>
                  <a:lnTo>
                    <a:pt x="27778" y="59984"/>
                  </a:lnTo>
                  <a:cubicBezTo>
                    <a:pt x="27867" y="60309"/>
                    <a:pt x="28150" y="60512"/>
                    <a:pt x="28461" y="60512"/>
                  </a:cubicBezTo>
                  <a:cubicBezTo>
                    <a:pt x="28527" y="60512"/>
                    <a:pt x="28593" y="60503"/>
                    <a:pt x="28659" y="60484"/>
                  </a:cubicBezTo>
                  <a:cubicBezTo>
                    <a:pt x="29040" y="60389"/>
                    <a:pt x="29266" y="59984"/>
                    <a:pt x="29159" y="59603"/>
                  </a:cubicBezTo>
                  <a:lnTo>
                    <a:pt x="25599" y="46780"/>
                  </a:lnTo>
                  <a:cubicBezTo>
                    <a:pt x="25587" y="44244"/>
                    <a:pt x="25397" y="9442"/>
                    <a:pt x="24123" y="3156"/>
                  </a:cubicBezTo>
                  <a:cubicBezTo>
                    <a:pt x="23563" y="417"/>
                    <a:pt x="22039" y="1"/>
                    <a:pt x="21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5256549" y="3627480"/>
              <a:ext cx="2168512" cy="1509490"/>
            </a:xfrm>
            <a:custGeom>
              <a:avLst/>
              <a:gdLst/>
              <a:ahLst/>
              <a:cxnLst/>
              <a:rect l="l" t="t" r="r" b="b"/>
              <a:pathLst>
                <a:path w="65425" h="45542" extrusionOk="0">
                  <a:moveTo>
                    <a:pt x="35826" y="0"/>
                  </a:moveTo>
                  <a:lnTo>
                    <a:pt x="0" y="26730"/>
                  </a:lnTo>
                  <a:cubicBezTo>
                    <a:pt x="0" y="26730"/>
                    <a:pt x="3143" y="37517"/>
                    <a:pt x="5310" y="45363"/>
                  </a:cubicBezTo>
                  <a:lnTo>
                    <a:pt x="5953" y="45542"/>
                  </a:lnTo>
                  <a:lnTo>
                    <a:pt x="65425" y="45542"/>
                  </a:lnTo>
                  <a:cubicBezTo>
                    <a:pt x="51649" y="24349"/>
                    <a:pt x="35826" y="0"/>
                    <a:pt x="35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5566720" y="4288624"/>
              <a:ext cx="1161832" cy="788752"/>
            </a:xfrm>
            <a:custGeom>
              <a:avLst/>
              <a:gdLst/>
              <a:ahLst/>
              <a:cxnLst/>
              <a:rect l="l" t="t" r="r" b="b"/>
              <a:pathLst>
                <a:path w="35053" h="23797" extrusionOk="0">
                  <a:moveTo>
                    <a:pt x="33921" y="1"/>
                  </a:moveTo>
                  <a:cubicBezTo>
                    <a:pt x="33694" y="1"/>
                    <a:pt x="33467" y="77"/>
                    <a:pt x="33278" y="235"/>
                  </a:cubicBezTo>
                  <a:cubicBezTo>
                    <a:pt x="33100" y="377"/>
                    <a:pt x="15741" y="14820"/>
                    <a:pt x="727" y="21880"/>
                  </a:cubicBezTo>
                  <a:cubicBezTo>
                    <a:pt x="215" y="22118"/>
                    <a:pt x="0" y="22713"/>
                    <a:pt x="239" y="23214"/>
                  </a:cubicBezTo>
                  <a:cubicBezTo>
                    <a:pt x="405" y="23583"/>
                    <a:pt x="774" y="23797"/>
                    <a:pt x="1155" y="23797"/>
                  </a:cubicBezTo>
                  <a:cubicBezTo>
                    <a:pt x="1298" y="23797"/>
                    <a:pt x="1441" y="23761"/>
                    <a:pt x="1572" y="23702"/>
                  </a:cubicBezTo>
                  <a:cubicBezTo>
                    <a:pt x="16824" y="16522"/>
                    <a:pt x="34386" y="1925"/>
                    <a:pt x="34564" y="1782"/>
                  </a:cubicBezTo>
                  <a:cubicBezTo>
                    <a:pt x="34993" y="1425"/>
                    <a:pt x="35052" y="794"/>
                    <a:pt x="34695" y="365"/>
                  </a:cubicBezTo>
                  <a:cubicBezTo>
                    <a:pt x="34495" y="125"/>
                    <a:pt x="34209" y="1"/>
                    <a:pt x="33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5308222" y="635812"/>
              <a:ext cx="108948" cy="97413"/>
            </a:xfrm>
            <a:custGeom>
              <a:avLst/>
              <a:gdLst/>
              <a:ahLst/>
              <a:cxnLst/>
              <a:rect l="l" t="t" r="r" b="b"/>
              <a:pathLst>
                <a:path w="3287" h="2939" extrusionOk="0">
                  <a:moveTo>
                    <a:pt x="1642" y="1"/>
                  </a:moveTo>
                  <a:cubicBezTo>
                    <a:pt x="1006" y="1"/>
                    <a:pt x="414" y="420"/>
                    <a:pt x="227" y="1059"/>
                  </a:cubicBezTo>
                  <a:cubicBezTo>
                    <a:pt x="1" y="1845"/>
                    <a:pt x="453" y="2654"/>
                    <a:pt x="1239" y="2881"/>
                  </a:cubicBezTo>
                  <a:cubicBezTo>
                    <a:pt x="1374" y="2920"/>
                    <a:pt x="1511" y="2939"/>
                    <a:pt x="1646" y="2939"/>
                  </a:cubicBezTo>
                  <a:cubicBezTo>
                    <a:pt x="2282" y="2939"/>
                    <a:pt x="2874" y="2519"/>
                    <a:pt x="3061" y="1881"/>
                  </a:cubicBezTo>
                  <a:cubicBezTo>
                    <a:pt x="3287" y="1095"/>
                    <a:pt x="2835" y="285"/>
                    <a:pt x="2049" y="59"/>
                  </a:cubicBezTo>
                  <a:cubicBezTo>
                    <a:pt x="1914" y="19"/>
                    <a:pt x="1777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5941623" y="818143"/>
              <a:ext cx="108550" cy="97413"/>
            </a:xfrm>
            <a:custGeom>
              <a:avLst/>
              <a:gdLst/>
              <a:ahLst/>
              <a:cxnLst/>
              <a:rect l="l" t="t" r="r" b="b"/>
              <a:pathLst>
                <a:path w="3275" h="2939" extrusionOk="0">
                  <a:moveTo>
                    <a:pt x="1637" y="0"/>
                  </a:moveTo>
                  <a:cubicBezTo>
                    <a:pt x="997" y="0"/>
                    <a:pt x="413" y="420"/>
                    <a:pt x="227" y="1059"/>
                  </a:cubicBezTo>
                  <a:cubicBezTo>
                    <a:pt x="0" y="1845"/>
                    <a:pt x="453" y="2654"/>
                    <a:pt x="1227" y="2880"/>
                  </a:cubicBezTo>
                  <a:cubicBezTo>
                    <a:pt x="1364" y="2920"/>
                    <a:pt x="1502" y="2939"/>
                    <a:pt x="1638" y="2939"/>
                  </a:cubicBezTo>
                  <a:cubicBezTo>
                    <a:pt x="2278" y="2939"/>
                    <a:pt x="2862" y="2519"/>
                    <a:pt x="3048" y="1880"/>
                  </a:cubicBezTo>
                  <a:cubicBezTo>
                    <a:pt x="3275" y="1094"/>
                    <a:pt x="2822" y="285"/>
                    <a:pt x="2048" y="59"/>
                  </a:cubicBezTo>
                  <a:cubicBezTo>
                    <a:pt x="1911" y="19"/>
                    <a:pt x="1773" y="0"/>
                    <a:pt x="1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5475572" y="700777"/>
              <a:ext cx="407286" cy="149716"/>
            </a:xfrm>
            <a:custGeom>
              <a:avLst/>
              <a:gdLst/>
              <a:ahLst/>
              <a:cxnLst/>
              <a:rect l="l" t="t" r="r" b="b"/>
              <a:pathLst>
                <a:path w="12288" h="4517" extrusionOk="0">
                  <a:moveTo>
                    <a:pt x="801" y="0"/>
                  </a:moveTo>
                  <a:cubicBezTo>
                    <a:pt x="487" y="0"/>
                    <a:pt x="196" y="201"/>
                    <a:pt x="107" y="516"/>
                  </a:cubicBezTo>
                  <a:cubicBezTo>
                    <a:pt x="0" y="897"/>
                    <a:pt x="214" y="1302"/>
                    <a:pt x="607" y="1409"/>
                  </a:cubicBezTo>
                  <a:lnTo>
                    <a:pt x="11287" y="4493"/>
                  </a:lnTo>
                  <a:cubicBezTo>
                    <a:pt x="11359" y="4504"/>
                    <a:pt x="11430" y="4516"/>
                    <a:pt x="11490" y="4516"/>
                  </a:cubicBezTo>
                  <a:cubicBezTo>
                    <a:pt x="11799" y="4516"/>
                    <a:pt x="12097" y="4314"/>
                    <a:pt x="12180" y="3992"/>
                  </a:cubicBezTo>
                  <a:cubicBezTo>
                    <a:pt x="12287" y="3611"/>
                    <a:pt x="12073" y="3219"/>
                    <a:pt x="11692" y="3111"/>
                  </a:cubicBezTo>
                  <a:lnTo>
                    <a:pt x="1000" y="28"/>
                  </a:lnTo>
                  <a:cubicBezTo>
                    <a:pt x="934" y="9"/>
                    <a:pt x="867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4751817" y="1514254"/>
              <a:ext cx="629457" cy="622331"/>
            </a:xfrm>
            <a:custGeom>
              <a:avLst/>
              <a:gdLst/>
              <a:ahLst/>
              <a:cxnLst/>
              <a:rect l="l" t="t" r="r" b="b"/>
              <a:pathLst>
                <a:path w="18991" h="18776" extrusionOk="0">
                  <a:moveTo>
                    <a:pt x="5429" y="2178"/>
                  </a:moveTo>
                  <a:lnTo>
                    <a:pt x="16705" y="5322"/>
                  </a:lnTo>
                  <a:lnTo>
                    <a:pt x="13573" y="16597"/>
                  </a:lnTo>
                  <a:lnTo>
                    <a:pt x="2286" y="13466"/>
                  </a:lnTo>
                  <a:lnTo>
                    <a:pt x="5429" y="2178"/>
                  </a:lnTo>
                  <a:close/>
                  <a:moveTo>
                    <a:pt x="4753" y="0"/>
                  </a:moveTo>
                  <a:cubicBezTo>
                    <a:pt x="4322" y="0"/>
                    <a:pt x="3929" y="287"/>
                    <a:pt x="3810" y="714"/>
                  </a:cubicBezTo>
                  <a:lnTo>
                    <a:pt x="155" y="13882"/>
                  </a:lnTo>
                  <a:cubicBezTo>
                    <a:pt x="0" y="14394"/>
                    <a:pt x="310" y="14930"/>
                    <a:pt x="833" y="15085"/>
                  </a:cubicBezTo>
                  <a:lnTo>
                    <a:pt x="13990" y="18740"/>
                  </a:lnTo>
                  <a:cubicBezTo>
                    <a:pt x="14078" y="18764"/>
                    <a:pt x="14167" y="18776"/>
                    <a:pt x="14255" y="18776"/>
                  </a:cubicBezTo>
                  <a:cubicBezTo>
                    <a:pt x="14684" y="18776"/>
                    <a:pt x="15074" y="18497"/>
                    <a:pt x="15192" y="18061"/>
                  </a:cubicBezTo>
                  <a:lnTo>
                    <a:pt x="18848" y="4905"/>
                  </a:lnTo>
                  <a:cubicBezTo>
                    <a:pt x="18991" y="4381"/>
                    <a:pt x="18693" y="3845"/>
                    <a:pt x="18169" y="3702"/>
                  </a:cubicBezTo>
                  <a:lnTo>
                    <a:pt x="5013" y="35"/>
                  </a:lnTo>
                  <a:cubicBezTo>
                    <a:pt x="4926" y="12"/>
                    <a:pt x="4839" y="0"/>
                    <a:pt x="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5316906" y="1671527"/>
              <a:ext cx="629490" cy="622132"/>
            </a:xfrm>
            <a:custGeom>
              <a:avLst/>
              <a:gdLst/>
              <a:ahLst/>
              <a:cxnLst/>
              <a:rect l="l" t="t" r="r" b="b"/>
              <a:pathLst>
                <a:path w="18992" h="18770" extrusionOk="0">
                  <a:moveTo>
                    <a:pt x="5430" y="2172"/>
                  </a:moveTo>
                  <a:lnTo>
                    <a:pt x="16705" y="5315"/>
                  </a:lnTo>
                  <a:lnTo>
                    <a:pt x="13562" y="16591"/>
                  </a:lnTo>
                  <a:lnTo>
                    <a:pt x="2287" y="13459"/>
                  </a:lnTo>
                  <a:lnTo>
                    <a:pt x="5430" y="2172"/>
                  </a:lnTo>
                  <a:close/>
                  <a:moveTo>
                    <a:pt x="4740" y="1"/>
                  </a:moveTo>
                  <a:cubicBezTo>
                    <a:pt x="4314" y="1"/>
                    <a:pt x="3929" y="287"/>
                    <a:pt x="3811" y="720"/>
                  </a:cubicBezTo>
                  <a:lnTo>
                    <a:pt x="144" y="13876"/>
                  </a:lnTo>
                  <a:cubicBezTo>
                    <a:pt x="1" y="14388"/>
                    <a:pt x="310" y="14936"/>
                    <a:pt x="822" y="15078"/>
                  </a:cubicBezTo>
                  <a:lnTo>
                    <a:pt x="13979" y="18734"/>
                  </a:lnTo>
                  <a:cubicBezTo>
                    <a:pt x="14067" y="18758"/>
                    <a:pt x="14156" y="18769"/>
                    <a:pt x="14244" y="18769"/>
                  </a:cubicBezTo>
                  <a:cubicBezTo>
                    <a:pt x="14673" y="18769"/>
                    <a:pt x="15063" y="18490"/>
                    <a:pt x="15181" y="18055"/>
                  </a:cubicBezTo>
                  <a:lnTo>
                    <a:pt x="18848" y="4899"/>
                  </a:lnTo>
                  <a:cubicBezTo>
                    <a:pt x="18991" y="4375"/>
                    <a:pt x="18682" y="3839"/>
                    <a:pt x="18170" y="3696"/>
                  </a:cubicBezTo>
                  <a:lnTo>
                    <a:pt x="5013" y="41"/>
                  </a:lnTo>
                  <a:cubicBezTo>
                    <a:pt x="4922" y="14"/>
                    <a:pt x="4830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5476334" y="1830756"/>
              <a:ext cx="310635" cy="303840"/>
            </a:xfrm>
            <a:custGeom>
              <a:avLst/>
              <a:gdLst/>
              <a:ahLst/>
              <a:cxnLst/>
              <a:rect l="l" t="t" r="r" b="b"/>
              <a:pathLst>
                <a:path w="9372" h="9167" extrusionOk="0">
                  <a:moveTo>
                    <a:pt x="2652" y="0"/>
                  </a:moveTo>
                  <a:cubicBezTo>
                    <a:pt x="2228" y="0"/>
                    <a:pt x="1835" y="287"/>
                    <a:pt x="1715" y="714"/>
                  </a:cubicBezTo>
                  <a:lnTo>
                    <a:pt x="144" y="6357"/>
                  </a:lnTo>
                  <a:cubicBezTo>
                    <a:pt x="1" y="6881"/>
                    <a:pt x="299" y="7417"/>
                    <a:pt x="822" y="7560"/>
                  </a:cubicBezTo>
                  <a:lnTo>
                    <a:pt x="6466" y="9131"/>
                  </a:lnTo>
                  <a:cubicBezTo>
                    <a:pt x="6551" y="9155"/>
                    <a:pt x="6636" y="9166"/>
                    <a:pt x="6720" y="9166"/>
                  </a:cubicBezTo>
                  <a:cubicBezTo>
                    <a:pt x="7145" y="9166"/>
                    <a:pt x="7537" y="8880"/>
                    <a:pt x="7657" y="8453"/>
                  </a:cubicBezTo>
                  <a:lnTo>
                    <a:pt x="9228" y="2809"/>
                  </a:lnTo>
                  <a:cubicBezTo>
                    <a:pt x="9371" y="2285"/>
                    <a:pt x="9073" y="1750"/>
                    <a:pt x="8550" y="1607"/>
                  </a:cubicBezTo>
                  <a:lnTo>
                    <a:pt x="2906" y="35"/>
                  </a:lnTo>
                  <a:cubicBezTo>
                    <a:pt x="2821" y="11"/>
                    <a:pt x="2736" y="0"/>
                    <a:pt x="2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4911245" y="1673649"/>
              <a:ext cx="311000" cy="303641"/>
            </a:xfrm>
            <a:custGeom>
              <a:avLst/>
              <a:gdLst/>
              <a:ahLst/>
              <a:cxnLst/>
              <a:rect l="l" t="t" r="r" b="b"/>
              <a:pathLst>
                <a:path w="9383" h="9161" extrusionOk="0">
                  <a:moveTo>
                    <a:pt x="2652" y="1"/>
                  </a:moveTo>
                  <a:cubicBezTo>
                    <a:pt x="2223" y="1"/>
                    <a:pt x="1833" y="280"/>
                    <a:pt x="1715" y="715"/>
                  </a:cubicBezTo>
                  <a:lnTo>
                    <a:pt x="143" y="6359"/>
                  </a:lnTo>
                  <a:cubicBezTo>
                    <a:pt x="0" y="6871"/>
                    <a:pt x="310" y="7406"/>
                    <a:pt x="822" y="7561"/>
                  </a:cubicBezTo>
                  <a:lnTo>
                    <a:pt x="6465" y="9121"/>
                  </a:lnTo>
                  <a:cubicBezTo>
                    <a:pt x="6557" y="9148"/>
                    <a:pt x="6649" y="9161"/>
                    <a:pt x="6739" y="9161"/>
                  </a:cubicBezTo>
                  <a:cubicBezTo>
                    <a:pt x="7165" y="9161"/>
                    <a:pt x="7550" y="8874"/>
                    <a:pt x="7668" y="8442"/>
                  </a:cubicBezTo>
                  <a:lnTo>
                    <a:pt x="9239" y="2811"/>
                  </a:lnTo>
                  <a:cubicBezTo>
                    <a:pt x="9382" y="2287"/>
                    <a:pt x="9073" y="1751"/>
                    <a:pt x="8561" y="1608"/>
                  </a:cubicBezTo>
                  <a:lnTo>
                    <a:pt x="2917" y="36"/>
                  </a:lnTo>
                  <a:cubicBezTo>
                    <a:pt x="2829" y="12"/>
                    <a:pt x="2740" y="1"/>
                    <a:pt x="2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4754171" y="2238638"/>
              <a:ext cx="311000" cy="303641"/>
            </a:xfrm>
            <a:custGeom>
              <a:avLst/>
              <a:gdLst/>
              <a:ahLst/>
              <a:cxnLst/>
              <a:rect l="l" t="t" r="r" b="b"/>
              <a:pathLst>
                <a:path w="9383" h="9161" extrusionOk="0">
                  <a:moveTo>
                    <a:pt x="2644" y="0"/>
                  </a:moveTo>
                  <a:cubicBezTo>
                    <a:pt x="2218" y="0"/>
                    <a:pt x="1833" y="287"/>
                    <a:pt x="1715" y="719"/>
                  </a:cubicBezTo>
                  <a:lnTo>
                    <a:pt x="143" y="6350"/>
                  </a:lnTo>
                  <a:cubicBezTo>
                    <a:pt x="0" y="6874"/>
                    <a:pt x="298" y="7410"/>
                    <a:pt x="822" y="7553"/>
                  </a:cubicBezTo>
                  <a:lnTo>
                    <a:pt x="6466" y="9125"/>
                  </a:lnTo>
                  <a:cubicBezTo>
                    <a:pt x="6552" y="9149"/>
                    <a:pt x="6639" y="9160"/>
                    <a:pt x="6725" y="9160"/>
                  </a:cubicBezTo>
                  <a:cubicBezTo>
                    <a:pt x="7148" y="9160"/>
                    <a:pt x="7539" y="8881"/>
                    <a:pt x="7668" y="8446"/>
                  </a:cubicBezTo>
                  <a:lnTo>
                    <a:pt x="9228" y="2802"/>
                  </a:lnTo>
                  <a:cubicBezTo>
                    <a:pt x="9383" y="2290"/>
                    <a:pt x="9073" y="1743"/>
                    <a:pt x="8549" y="1600"/>
                  </a:cubicBezTo>
                  <a:lnTo>
                    <a:pt x="2918" y="40"/>
                  </a:lnTo>
                  <a:cubicBezTo>
                    <a:pt x="2826" y="13"/>
                    <a:pt x="2734" y="0"/>
                    <a:pt x="2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4594743" y="2079344"/>
              <a:ext cx="629457" cy="622331"/>
            </a:xfrm>
            <a:custGeom>
              <a:avLst/>
              <a:gdLst/>
              <a:ahLst/>
              <a:cxnLst/>
              <a:rect l="l" t="t" r="r" b="b"/>
              <a:pathLst>
                <a:path w="18991" h="18776" extrusionOk="0">
                  <a:moveTo>
                    <a:pt x="5430" y="2179"/>
                  </a:moveTo>
                  <a:lnTo>
                    <a:pt x="16705" y="5311"/>
                  </a:lnTo>
                  <a:lnTo>
                    <a:pt x="13573" y="16598"/>
                  </a:lnTo>
                  <a:lnTo>
                    <a:pt x="2286" y="13454"/>
                  </a:lnTo>
                  <a:lnTo>
                    <a:pt x="5430" y="2179"/>
                  </a:lnTo>
                  <a:close/>
                  <a:moveTo>
                    <a:pt x="4748" y="0"/>
                  </a:moveTo>
                  <a:cubicBezTo>
                    <a:pt x="4319" y="0"/>
                    <a:pt x="3929" y="279"/>
                    <a:pt x="3810" y="715"/>
                  </a:cubicBezTo>
                  <a:lnTo>
                    <a:pt x="143" y="13871"/>
                  </a:lnTo>
                  <a:cubicBezTo>
                    <a:pt x="0" y="14395"/>
                    <a:pt x="310" y="14931"/>
                    <a:pt x="822" y="15074"/>
                  </a:cubicBezTo>
                  <a:lnTo>
                    <a:pt x="13990" y="18741"/>
                  </a:lnTo>
                  <a:cubicBezTo>
                    <a:pt x="14075" y="18764"/>
                    <a:pt x="14160" y="18776"/>
                    <a:pt x="14244" y="18776"/>
                  </a:cubicBezTo>
                  <a:cubicBezTo>
                    <a:pt x="14669" y="18776"/>
                    <a:pt x="15064" y="18489"/>
                    <a:pt x="15193" y="18062"/>
                  </a:cubicBezTo>
                  <a:lnTo>
                    <a:pt x="18848" y="4894"/>
                  </a:lnTo>
                  <a:cubicBezTo>
                    <a:pt x="18991" y="4382"/>
                    <a:pt x="18693" y="3846"/>
                    <a:pt x="18169" y="3691"/>
                  </a:cubicBezTo>
                  <a:lnTo>
                    <a:pt x="5013" y="36"/>
                  </a:lnTo>
                  <a:cubicBezTo>
                    <a:pt x="4924" y="12"/>
                    <a:pt x="4835" y="0"/>
                    <a:pt x="4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5159865" y="2544633"/>
              <a:ext cx="577353" cy="262044"/>
            </a:xfrm>
            <a:custGeom>
              <a:avLst/>
              <a:gdLst/>
              <a:ahLst/>
              <a:cxnLst/>
              <a:rect l="l" t="t" r="r" b="b"/>
              <a:pathLst>
                <a:path w="17419" h="7906" extrusionOk="0">
                  <a:moveTo>
                    <a:pt x="16338" y="1"/>
                  </a:moveTo>
                  <a:cubicBezTo>
                    <a:pt x="15907" y="1"/>
                    <a:pt x="15514" y="287"/>
                    <a:pt x="15395" y="714"/>
                  </a:cubicBezTo>
                  <a:lnTo>
                    <a:pt x="14609" y="3536"/>
                  </a:lnTo>
                  <a:lnTo>
                    <a:pt x="9906" y="2226"/>
                  </a:lnTo>
                  <a:cubicBezTo>
                    <a:pt x="9821" y="2203"/>
                    <a:pt x="9736" y="2191"/>
                    <a:pt x="9652" y="2191"/>
                  </a:cubicBezTo>
                  <a:cubicBezTo>
                    <a:pt x="9227" y="2191"/>
                    <a:pt x="8833" y="2478"/>
                    <a:pt x="8704" y="2905"/>
                  </a:cubicBezTo>
                  <a:lnTo>
                    <a:pt x="7930" y="5727"/>
                  </a:lnTo>
                  <a:lnTo>
                    <a:pt x="2286" y="4155"/>
                  </a:lnTo>
                  <a:lnTo>
                    <a:pt x="3072" y="1345"/>
                  </a:lnTo>
                  <a:cubicBezTo>
                    <a:pt x="3215" y="821"/>
                    <a:pt x="2905" y="286"/>
                    <a:pt x="2393" y="143"/>
                  </a:cubicBezTo>
                  <a:cubicBezTo>
                    <a:pt x="2305" y="118"/>
                    <a:pt x="2216" y="107"/>
                    <a:pt x="2128" y="107"/>
                  </a:cubicBezTo>
                  <a:cubicBezTo>
                    <a:pt x="1699" y="107"/>
                    <a:pt x="1309" y="386"/>
                    <a:pt x="1191" y="821"/>
                  </a:cubicBezTo>
                  <a:lnTo>
                    <a:pt x="143" y="4572"/>
                  </a:lnTo>
                  <a:cubicBezTo>
                    <a:pt x="0" y="5096"/>
                    <a:pt x="298" y="5631"/>
                    <a:pt x="822" y="5774"/>
                  </a:cubicBezTo>
                  <a:lnTo>
                    <a:pt x="8346" y="7870"/>
                  </a:lnTo>
                  <a:cubicBezTo>
                    <a:pt x="8433" y="7894"/>
                    <a:pt x="8520" y="7906"/>
                    <a:pt x="8606" y="7906"/>
                  </a:cubicBezTo>
                  <a:cubicBezTo>
                    <a:pt x="9028" y="7906"/>
                    <a:pt x="9418" y="7626"/>
                    <a:pt x="9537" y="7191"/>
                  </a:cubicBezTo>
                  <a:lnTo>
                    <a:pt x="10323" y="4369"/>
                  </a:lnTo>
                  <a:lnTo>
                    <a:pt x="15026" y="5679"/>
                  </a:lnTo>
                  <a:cubicBezTo>
                    <a:pt x="15114" y="5703"/>
                    <a:pt x="15203" y="5715"/>
                    <a:pt x="15291" y="5715"/>
                  </a:cubicBezTo>
                  <a:cubicBezTo>
                    <a:pt x="15720" y="5715"/>
                    <a:pt x="16110" y="5436"/>
                    <a:pt x="16228" y="5000"/>
                  </a:cubicBezTo>
                  <a:lnTo>
                    <a:pt x="17276" y="1238"/>
                  </a:lnTo>
                  <a:cubicBezTo>
                    <a:pt x="17419" y="726"/>
                    <a:pt x="17109" y="178"/>
                    <a:pt x="16597" y="35"/>
                  </a:cubicBezTo>
                  <a:cubicBezTo>
                    <a:pt x="16511" y="12"/>
                    <a:pt x="16424" y="1"/>
                    <a:pt x="16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5229304" y="2236418"/>
              <a:ext cx="310602" cy="251769"/>
            </a:xfrm>
            <a:custGeom>
              <a:avLst/>
              <a:gdLst/>
              <a:ahLst/>
              <a:cxnLst/>
              <a:rect l="l" t="t" r="r" b="b"/>
              <a:pathLst>
                <a:path w="9371" h="7596" extrusionOk="0">
                  <a:moveTo>
                    <a:pt x="2651" y="1"/>
                  </a:moveTo>
                  <a:cubicBezTo>
                    <a:pt x="2227" y="1"/>
                    <a:pt x="1832" y="287"/>
                    <a:pt x="1703" y="714"/>
                  </a:cubicBezTo>
                  <a:lnTo>
                    <a:pt x="143" y="6358"/>
                  </a:lnTo>
                  <a:cubicBezTo>
                    <a:pt x="1" y="6870"/>
                    <a:pt x="298" y="7418"/>
                    <a:pt x="822" y="7560"/>
                  </a:cubicBezTo>
                  <a:cubicBezTo>
                    <a:pt x="907" y="7584"/>
                    <a:pt x="992" y="7595"/>
                    <a:pt x="1076" y="7595"/>
                  </a:cubicBezTo>
                  <a:cubicBezTo>
                    <a:pt x="1501" y="7595"/>
                    <a:pt x="1895" y="7309"/>
                    <a:pt x="2025" y="6882"/>
                  </a:cubicBezTo>
                  <a:lnTo>
                    <a:pt x="3322" y="2179"/>
                  </a:lnTo>
                  <a:lnTo>
                    <a:pt x="7085" y="3227"/>
                  </a:lnTo>
                  <a:lnTo>
                    <a:pt x="6823" y="4167"/>
                  </a:lnTo>
                  <a:cubicBezTo>
                    <a:pt x="6680" y="4679"/>
                    <a:pt x="6990" y="5227"/>
                    <a:pt x="7502" y="5370"/>
                  </a:cubicBezTo>
                  <a:cubicBezTo>
                    <a:pt x="7588" y="5393"/>
                    <a:pt x="7675" y="5405"/>
                    <a:pt x="7761" y="5405"/>
                  </a:cubicBezTo>
                  <a:cubicBezTo>
                    <a:pt x="8192" y="5405"/>
                    <a:pt x="8585" y="5118"/>
                    <a:pt x="8704" y="4691"/>
                  </a:cubicBezTo>
                  <a:lnTo>
                    <a:pt x="9228" y="2810"/>
                  </a:lnTo>
                  <a:cubicBezTo>
                    <a:pt x="9371" y="2286"/>
                    <a:pt x="9073" y="1750"/>
                    <a:pt x="8549" y="1607"/>
                  </a:cubicBezTo>
                  <a:lnTo>
                    <a:pt x="2906" y="36"/>
                  </a:lnTo>
                  <a:cubicBezTo>
                    <a:pt x="2821" y="12"/>
                    <a:pt x="2736" y="1"/>
                    <a:pt x="2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5318895" y="2323224"/>
              <a:ext cx="470427" cy="324158"/>
            </a:xfrm>
            <a:custGeom>
              <a:avLst/>
              <a:gdLst/>
              <a:ahLst/>
              <a:cxnLst/>
              <a:rect l="l" t="t" r="r" b="b"/>
              <a:pathLst>
                <a:path w="14193" h="9780" extrusionOk="0">
                  <a:moveTo>
                    <a:pt x="9344" y="0"/>
                  </a:moveTo>
                  <a:cubicBezTo>
                    <a:pt x="8915" y="0"/>
                    <a:pt x="8525" y="279"/>
                    <a:pt x="8406" y="715"/>
                  </a:cubicBezTo>
                  <a:lnTo>
                    <a:pt x="7096" y="5406"/>
                  </a:lnTo>
                  <a:lnTo>
                    <a:pt x="2393" y="4108"/>
                  </a:lnTo>
                  <a:cubicBezTo>
                    <a:pt x="2307" y="4084"/>
                    <a:pt x="2220" y="4072"/>
                    <a:pt x="2134" y="4072"/>
                  </a:cubicBezTo>
                  <a:cubicBezTo>
                    <a:pt x="1711" y="4072"/>
                    <a:pt x="1320" y="4351"/>
                    <a:pt x="1191" y="4787"/>
                  </a:cubicBezTo>
                  <a:lnTo>
                    <a:pt x="155" y="8537"/>
                  </a:lnTo>
                  <a:cubicBezTo>
                    <a:pt x="0" y="9061"/>
                    <a:pt x="310" y="9597"/>
                    <a:pt x="834" y="9740"/>
                  </a:cubicBezTo>
                  <a:cubicBezTo>
                    <a:pt x="923" y="9767"/>
                    <a:pt x="1014" y="9780"/>
                    <a:pt x="1102" y="9780"/>
                  </a:cubicBezTo>
                  <a:cubicBezTo>
                    <a:pt x="1521" y="9780"/>
                    <a:pt x="1909" y="9493"/>
                    <a:pt x="2036" y="9061"/>
                  </a:cubicBezTo>
                  <a:lnTo>
                    <a:pt x="2810" y="6251"/>
                  </a:lnTo>
                  <a:lnTo>
                    <a:pt x="7513" y="7549"/>
                  </a:lnTo>
                  <a:cubicBezTo>
                    <a:pt x="7602" y="7573"/>
                    <a:pt x="7691" y="7585"/>
                    <a:pt x="7778" y="7585"/>
                  </a:cubicBezTo>
                  <a:cubicBezTo>
                    <a:pt x="8207" y="7585"/>
                    <a:pt x="8597" y="7306"/>
                    <a:pt x="8716" y="6870"/>
                  </a:cubicBezTo>
                  <a:lnTo>
                    <a:pt x="10025" y="2179"/>
                  </a:lnTo>
                  <a:lnTo>
                    <a:pt x="12847" y="2965"/>
                  </a:lnTo>
                  <a:cubicBezTo>
                    <a:pt x="12932" y="2989"/>
                    <a:pt x="13017" y="3000"/>
                    <a:pt x="13101" y="3000"/>
                  </a:cubicBezTo>
                  <a:cubicBezTo>
                    <a:pt x="13526" y="3000"/>
                    <a:pt x="13921" y="2714"/>
                    <a:pt x="14050" y="2286"/>
                  </a:cubicBezTo>
                  <a:cubicBezTo>
                    <a:pt x="14193" y="1763"/>
                    <a:pt x="13883" y="1227"/>
                    <a:pt x="13371" y="1084"/>
                  </a:cubicBezTo>
                  <a:lnTo>
                    <a:pt x="9609" y="36"/>
                  </a:lnTo>
                  <a:cubicBezTo>
                    <a:pt x="9520" y="12"/>
                    <a:pt x="9431" y="0"/>
                    <a:pt x="9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5533575" y="2776648"/>
              <a:ext cx="134204" cy="82100"/>
            </a:xfrm>
            <a:custGeom>
              <a:avLst/>
              <a:gdLst/>
              <a:ahLst/>
              <a:cxnLst/>
              <a:rect l="l" t="t" r="r" b="b"/>
              <a:pathLst>
                <a:path w="4049" h="2477" extrusionOk="0">
                  <a:moveTo>
                    <a:pt x="1085" y="1"/>
                  </a:moveTo>
                  <a:cubicBezTo>
                    <a:pt x="660" y="1"/>
                    <a:pt x="262" y="280"/>
                    <a:pt x="143" y="715"/>
                  </a:cubicBezTo>
                  <a:cubicBezTo>
                    <a:pt x="0" y="1239"/>
                    <a:pt x="310" y="1775"/>
                    <a:pt x="822" y="1918"/>
                  </a:cubicBezTo>
                  <a:lnTo>
                    <a:pt x="2703" y="2441"/>
                  </a:lnTo>
                  <a:cubicBezTo>
                    <a:pt x="2790" y="2465"/>
                    <a:pt x="2877" y="2476"/>
                    <a:pt x="2962" y="2476"/>
                  </a:cubicBezTo>
                  <a:cubicBezTo>
                    <a:pt x="3393" y="2476"/>
                    <a:pt x="3786" y="2190"/>
                    <a:pt x="3906" y="1763"/>
                  </a:cubicBezTo>
                  <a:cubicBezTo>
                    <a:pt x="4048" y="1239"/>
                    <a:pt x="3751" y="703"/>
                    <a:pt x="3227" y="560"/>
                  </a:cubicBezTo>
                  <a:lnTo>
                    <a:pt x="1346" y="36"/>
                  </a:lnTo>
                  <a:cubicBezTo>
                    <a:pt x="1259" y="12"/>
                    <a:pt x="1172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52"/>
          <p:cNvGrpSpPr/>
          <p:nvPr/>
        </p:nvGrpSpPr>
        <p:grpSpPr>
          <a:xfrm>
            <a:off x="461438" y="3772784"/>
            <a:ext cx="961808" cy="955779"/>
            <a:chOff x="7098372" y="986300"/>
            <a:chExt cx="461055" cy="458143"/>
          </a:xfrm>
        </p:grpSpPr>
        <p:sp>
          <p:nvSpPr>
            <p:cNvPr id="445" name="Google Shape;445;p52"/>
            <p:cNvSpPr/>
            <p:nvPr/>
          </p:nvSpPr>
          <p:spPr>
            <a:xfrm>
              <a:off x="7181444" y="1067932"/>
              <a:ext cx="294912" cy="294912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8" y="1048"/>
                  </a:moveTo>
                  <a:cubicBezTo>
                    <a:pt x="4834" y="1048"/>
                    <a:pt x="5025" y="1226"/>
                    <a:pt x="5025" y="1465"/>
                  </a:cubicBezTo>
                  <a:cubicBezTo>
                    <a:pt x="5025" y="1691"/>
                    <a:pt x="4834" y="1881"/>
                    <a:pt x="4608" y="1881"/>
                  </a:cubicBezTo>
                  <a:cubicBezTo>
                    <a:pt x="4370" y="1881"/>
                    <a:pt x="4191" y="1691"/>
                    <a:pt x="4191" y="1465"/>
                  </a:cubicBezTo>
                  <a:cubicBezTo>
                    <a:pt x="4191" y="1226"/>
                    <a:pt x="4370" y="1048"/>
                    <a:pt x="4608" y="1048"/>
                  </a:cubicBezTo>
                  <a:close/>
                  <a:moveTo>
                    <a:pt x="2382" y="1965"/>
                  </a:moveTo>
                  <a:cubicBezTo>
                    <a:pt x="2620" y="1965"/>
                    <a:pt x="2798" y="2155"/>
                    <a:pt x="2798" y="2381"/>
                  </a:cubicBezTo>
                  <a:cubicBezTo>
                    <a:pt x="2798" y="2620"/>
                    <a:pt x="2620" y="2798"/>
                    <a:pt x="2382" y="2798"/>
                  </a:cubicBezTo>
                  <a:cubicBezTo>
                    <a:pt x="2155" y="2798"/>
                    <a:pt x="1965" y="2620"/>
                    <a:pt x="1965" y="2381"/>
                  </a:cubicBezTo>
                  <a:cubicBezTo>
                    <a:pt x="1965" y="2155"/>
                    <a:pt x="2155" y="1965"/>
                    <a:pt x="2382" y="1965"/>
                  </a:cubicBezTo>
                  <a:close/>
                  <a:moveTo>
                    <a:pt x="6823" y="1965"/>
                  </a:moveTo>
                  <a:cubicBezTo>
                    <a:pt x="7061" y="1965"/>
                    <a:pt x="7251" y="2155"/>
                    <a:pt x="7251" y="2381"/>
                  </a:cubicBezTo>
                  <a:cubicBezTo>
                    <a:pt x="7251" y="2620"/>
                    <a:pt x="7061" y="2798"/>
                    <a:pt x="6823" y="2798"/>
                  </a:cubicBezTo>
                  <a:cubicBezTo>
                    <a:pt x="6596" y="2798"/>
                    <a:pt x="6406" y="2620"/>
                    <a:pt x="6406" y="2381"/>
                  </a:cubicBezTo>
                  <a:cubicBezTo>
                    <a:pt x="6406" y="2155"/>
                    <a:pt x="6596" y="1965"/>
                    <a:pt x="6823" y="1965"/>
                  </a:cubicBezTo>
                  <a:close/>
                  <a:moveTo>
                    <a:pt x="3703" y="3286"/>
                  </a:moveTo>
                  <a:cubicBezTo>
                    <a:pt x="3941" y="3286"/>
                    <a:pt x="4132" y="3477"/>
                    <a:pt x="4132" y="3703"/>
                  </a:cubicBezTo>
                  <a:cubicBezTo>
                    <a:pt x="4132" y="3941"/>
                    <a:pt x="3941" y="4132"/>
                    <a:pt x="3703" y="4132"/>
                  </a:cubicBezTo>
                  <a:cubicBezTo>
                    <a:pt x="3477" y="4132"/>
                    <a:pt x="3286" y="3941"/>
                    <a:pt x="3286" y="3703"/>
                  </a:cubicBezTo>
                  <a:cubicBezTo>
                    <a:pt x="3286" y="3477"/>
                    <a:pt x="3477" y="3286"/>
                    <a:pt x="3703" y="3286"/>
                  </a:cubicBezTo>
                  <a:close/>
                  <a:moveTo>
                    <a:pt x="5501" y="3286"/>
                  </a:moveTo>
                  <a:cubicBezTo>
                    <a:pt x="5739" y="3286"/>
                    <a:pt x="5918" y="3477"/>
                    <a:pt x="5918" y="3703"/>
                  </a:cubicBezTo>
                  <a:cubicBezTo>
                    <a:pt x="5918" y="3941"/>
                    <a:pt x="5739" y="4132"/>
                    <a:pt x="5501" y="4132"/>
                  </a:cubicBezTo>
                  <a:cubicBezTo>
                    <a:pt x="5275" y="4132"/>
                    <a:pt x="5084" y="3941"/>
                    <a:pt x="5084" y="3703"/>
                  </a:cubicBezTo>
                  <a:cubicBezTo>
                    <a:pt x="5084" y="3477"/>
                    <a:pt x="5275" y="3286"/>
                    <a:pt x="5501" y="3286"/>
                  </a:cubicBezTo>
                  <a:close/>
                  <a:moveTo>
                    <a:pt x="1465" y="4191"/>
                  </a:moveTo>
                  <a:cubicBezTo>
                    <a:pt x="1691" y="4191"/>
                    <a:pt x="1882" y="4370"/>
                    <a:pt x="1882" y="4608"/>
                  </a:cubicBezTo>
                  <a:cubicBezTo>
                    <a:pt x="1882" y="4834"/>
                    <a:pt x="1691" y="5025"/>
                    <a:pt x="1465" y="5025"/>
                  </a:cubicBezTo>
                  <a:cubicBezTo>
                    <a:pt x="1227" y="5025"/>
                    <a:pt x="1048" y="4834"/>
                    <a:pt x="1048" y="4608"/>
                  </a:cubicBezTo>
                  <a:cubicBezTo>
                    <a:pt x="1048" y="4370"/>
                    <a:pt x="1227" y="4191"/>
                    <a:pt x="1465" y="4191"/>
                  </a:cubicBezTo>
                  <a:close/>
                  <a:moveTo>
                    <a:pt x="7751" y="4191"/>
                  </a:moveTo>
                  <a:cubicBezTo>
                    <a:pt x="7978" y="4191"/>
                    <a:pt x="8168" y="4370"/>
                    <a:pt x="8168" y="4608"/>
                  </a:cubicBezTo>
                  <a:cubicBezTo>
                    <a:pt x="8168" y="4834"/>
                    <a:pt x="7978" y="5025"/>
                    <a:pt x="7751" y="5025"/>
                  </a:cubicBezTo>
                  <a:cubicBezTo>
                    <a:pt x="7513" y="5025"/>
                    <a:pt x="7335" y="4834"/>
                    <a:pt x="7335" y="4608"/>
                  </a:cubicBezTo>
                  <a:cubicBezTo>
                    <a:pt x="7335" y="4370"/>
                    <a:pt x="7513" y="4191"/>
                    <a:pt x="7751" y="4191"/>
                  </a:cubicBezTo>
                  <a:close/>
                  <a:moveTo>
                    <a:pt x="3703" y="5084"/>
                  </a:moveTo>
                  <a:cubicBezTo>
                    <a:pt x="3941" y="5084"/>
                    <a:pt x="4132" y="5275"/>
                    <a:pt x="4132" y="5501"/>
                  </a:cubicBezTo>
                  <a:cubicBezTo>
                    <a:pt x="4132" y="5739"/>
                    <a:pt x="3941" y="5918"/>
                    <a:pt x="3703" y="5918"/>
                  </a:cubicBezTo>
                  <a:cubicBezTo>
                    <a:pt x="3477" y="5918"/>
                    <a:pt x="3286" y="5739"/>
                    <a:pt x="3286" y="5501"/>
                  </a:cubicBezTo>
                  <a:cubicBezTo>
                    <a:pt x="3286" y="5275"/>
                    <a:pt x="3477" y="5084"/>
                    <a:pt x="3703" y="5084"/>
                  </a:cubicBezTo>
                  <a:close/>
                  <a:moveTo>
                    <a:pt x="5501" y="5084"/>
                  </a:moveTo>
                  <a:cubicBezTo>
                    <a:pt x="5739" y="5084"/>
                    <a:pt x="5918" y="5275"/>
                    <a:pt x="5918" y="5501"/>
                  </a:cubicBezTo>
                  <a:cubicBezTo>
                    <a:pt x="5918" y="5739"/>
                    <a:pt x="5739" y="5918"/>
                    <a:pt x="5501" y="5918"/>
                  </a:cubicBezTo>
                  <a:cubicBezTo>
                    <a:pt x="5275" y="5918"/>
                    <a:pt x="5084" y="5739"/>
                    <a:pt x="5084" y="5501"/>
                  </a:cubicBezTo>
                  <a:cubicBezTo>
                    <a:pt x="5084" y="5275"/>
                    <a:pt x="5275" y="5084"/>
                    <a:pt x="5501" y="5084"/>
                  </a:cubicBezTo>
                  <a:close/>
                  <a:moveTo>
                    <a:pt x="2382" y="6406"/>
                  </a:moveTo>
                  <a:cubicBezTo>
                    <a:pt x="2620" y="6406"/>
                    <a:pt x="2798" y="6596"/>
                    <a:pt x="2798" y="6834"/>
                  </a:cubicBezTo>
                  <a:cubicBezTo>
                    <a:pt x="2798" y="7061"/>
                    <a:pt x="2620" y="7251"/>
                    <a:pt x="2382" y="7251"/>
                  </a:cubicBezTo>
                  <a:cubicBezTo>
                    <a:pt x="2155" y="7251"/>
                    <a:pt x="1965" y="7061"/>
                    <a:pt x="1965" y="6834"/>
                  </a:cubicBezTo>
                  <a:cubicBezTo>
                    <a:pt x="1965" y="6596"/>
                    <a:pt x="2155" y="6406"/>
                    <a:pt x="2382" y="6406"/>
                  </a:cubicBezTo>
                  <a:close/>
                  <a:moveTo>
                    <a:pt x="6823" y="6406"/>
                  </a:moveTo>
                  <a:cubicBezTo>
                    <a:pt x="7061" y="6406"/>
                    <a:pt x="7251" y="6596"/>
                    <a:pt x="7251" y="6834"/>
                  </a:cubicBezTo>
                  <a:cubicBezTo>
                    <a:pt x="7251" y="7061"/>
                    <a:pt x="7061" y="7251"/>
                    <a:pt x="6823" y="7251"/>
                  </a:cubicBezTo>
                  <a:cubicBezTo>
                    <a:pt x="6596" y="7251"/>
                    <a:pt x="6406" y="7061"/>
                    <a:pt x="6406" y="6834"/>
                  </a:cubicBezTo>
                  <a:cubicBezTo>
                    <a:pt x="6406" y="6596"/>
                    <a:pt x="6596" y="6406"/>
                    <a:pt x="6823" y="6406"/>
                  </a:cubicBezTo>
                  <a:close/>
                  <a:moveTo>
                    <a:pt x="4608" y="7334"/>
                  </a:moveTo>
                  <a:cubicBezTo>
                    <a:pt x="4834" y="7334"/>
                    <a:pt x="5025" y="7513"/>
                    <a:pt x="5025" y="7751"/>
                  </a:cubicBezTo>
                  <a:cubicBezTo>
                    <a:pt x="5025" y="7977"/>
                    <a:pt x="4834" y="8168"/>
                    <a:pt x="4608" y="8168"/>
                  </a:cubicBezTo>
                  <a:cubicBezTo>
                    <a:pt x="4370" y="8168"/>
                    <a:pt x="4191" y="7977"/>
                    <a:pt x="4191" y="7751"/>
                  </a:cubicBezTo>
                  <a:cubicBezTo>
                    <a:pt x="4191" y="7513"/>
                    <a:pt x="4370" y="7334"/>
                    <a:pt x="4608" y="7334"/>
                  </a:cubicBezTo>
                  <a:close/>
                  <a:moveTo>
                    <a:pt x="4608" y="0"/>
                  </a:moveTo>
                  <a:cubicBezTo>
                    <a:pt x="2072" y="0"/>
                    <a:pt x="0" y="2072"/>
                    <a:pt x="0" y="4608"/>
                  </a:cubicBezTo>
                  <a:cubicBezTo>
                    <a:pt x="0" y="7144"/>
                    <a:pt x="2072" y="9216"/>
                    <a:pt x="4608" y="9216"/>
                  </a:cubicBezTo>
                  <a:cubicBezTo>
                    <a:pt x="7144" y="9216"/>
                    <a:pt x="9216" y="7144"/>
                    <a:pt x="9216" y="4608"/>
                  </a:cubicBezTo>
                  <a:cubicBezTo>
                    <a:pt x="9216" y="2072"/>
                    <a:pt x="7144" y="0"/>
                    <a:pt x="4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7356707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941" y="0"/>
                  </a:moveTo>
                  <a:cubicBezTo>
                    <a:pt x="679" y="96"/>
                    <a:pt x="405" y="167"/>
                    <a:pt x="131" y="215"/>
                  </a:cubicBezTo>
                  <a:lnTo>
                    <a:pt x="393" y="1191"/>
                  </a:lnTo>
                  <a:lnTo>
                    <a:pt x="357" y="1203"/>
                  </a:lnTo>
                  <a:cubicBezTo>
                    <a:pt x="131" y="1263"/>
                    <a:pt x="0" y="1489"/>
                    <a:pt x="60" y="1715"/>
                  </a:cubicBezTo>
                  <a:cubicBezTo>
                    <a:pt x="110" y="1896"/>
                    <a:pt x="279" y="2026"/>
                    <a:pt x="467" y="2026"/>
                  </a:cubicBezTo>
                  <a:cubicBezTo>
                    <a:pt x="502" y="2026"/>
                    <a:pt x="537" y="2022"/>
                    <a:pt x="572" y="2013"/>
                  </a:cubicBezTo>
                  <a:lnTo>
                    <a:pt x="1453" y="1774"/>
                  </a:lnTo>
                  <a:cubicBezTo>
                    <a:pt x="1679" y="1715"/>
                    <a:pt x="1810" y="1477"/>
                    <a:pt x="1750" y="1263"/>
                  </a:cubicBezTo>
                  <a:cubicBezTo>
                    <a:pt x="1701" y="1084"/>
                    <a:pt x="1536" y="947"/>
                    <a:pt x="1352" y="947"/>
                  </a:cubicBezTo>
                  <a:cubicBezTo>
                    <a:pt x="1315" y="947"/>
                    <a:pt x="1277" y="953"/>
                    <a:pt x="1238" y="965"/>
                  </a:cubicBezTo>
                  <a:lnTo>
                    <a:pt x="1203" y="97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7442051" y="1328539"/>
              <a:ext cx="66688" cy="65440"/>
            </a:xfrm>
            <a:custGeom>
              <a:avLst/>
              <a:gdLst/>
              <a:ahLst/>
              <a:cxnLst/>
              <a:rect l="l" t="t" r="r" b="b"/>
              <a:pathLst>
                <a:path w="2084" h="2045" extrusionOk="0">
                  <a:moveTo>
                    <a:pt x="596" y="0"/>
                  </a:moveTo>
                  <a:cubicBezTo>
                    <a:pt x="417" y="214"/>
                    <a:pt x="215" y="417"/>
                    <a:pt x="0" y="595"/>
                  </a:cubicBezTo>
                  <a:lnTo>
                    <a:pt x="715" y="1310"/>
                  </a:lnTo>
                  <a:lnTo>
                    <a:pt x="691" y="1334"/>
                  </a:lnTo>
                  <a:cubicBezTo>
                    <a:pt x="524" y="1500"/>
                    <a:pt x="524" y="1762"/>
                    <a:pt x="691" y="1929"/>
                  </a:cubicBezTo>
                  <a:cubicBezTo>
                    <a:pt x="768" y="2006"/>
                    <a:pt x="875" y="2045"/>
                    <a:pt x="982" y="2045"/>
                  </a:cubicBezTo>
                  <a:cubicBezTo>
                    <a:pt x="1090" y="2045"/>
                    <a:pt x="1197" y="2006"/>
                    <a:pt x="1274" y="1929"/>
                  </a:cubicBezTo>
                  <a:lnTo>
                    <a:pt x="1929" y="1274"/>
                  </a:lnTo>
                  <a:cubicBezTo>
                    <a:pt x="2084" y="1119"/>
                    <a:pt x="2084" y="845"/>
                    <a:pt x="1929" y="691"/>
                  </a:cubicBezTo>
                  <a:cubicBezTo>
                    <a:pt x="1846" y="607"/>
                    <a:pt x="1739" y="566"/>
                    <a:pt x="1631" y="566"/>
                  </a:cubicBezTo>
                  <a:cubicBezTo>
                    <a:pt x="1524" y="566"/>
                    <a:pt x="1417" y="607"/>
                    <a:pt x="1334" y="691"/>
                  </a:cubicBezTo>
                  <a:lnTo>
                    <a:pt x="1310" y="714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7493091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604" y="0"/>
                  </a:moveTo>
                  <a:cubicBezTo>
                    <a:pt x="1424" y="0"/>
                    <a:pt x="1253" y="116"/>
                    <a:pt x="1203" y="313"/>
                  </a:cubicBezTo>
                  <a:lnTo>
                    <a:pt x="1191" y="349"/>
                  </a:lnTo>
                  <a:lnTo>
                    <a:pt x="215" y="87"/>
                  </a:lnTo>
                  <a:cubicBezTo>
                    <a:pt x="167" y="361"/>
                    <a:pt x="96" y="635"/>
                    <a:pt x="1" y="897"/>
                  </a:cubicBezTo>
                  <a:lnTo>
                    <a:pt x="965" y="1159"/>
                  </a:lnTo>
                  <a:lnTo>
                    <a:pt x="965" y="1194"/>
                  </a:lnTo>
                  <a:cubicBezTo>
                    <a:pt x="906" y="1409"/>
                    <a:pt x="1037" y="1647"/>
                    <a:pt x="1263" y="1706"/>
                  </a:cubicBezTo>
                  <a:cubicBezTo>
                    <a:pt x="1298" y="1716"/>
                    <a:pt x="1333" y="1721"/>
                    <a:pt x="1368" y="1721"/>
                  </a:cubicBezTo>
                  <a:cubicBezTo>
                    <a:pt x="1550" y="1721"/>
                    <a:pt x="1725" y="1598"/>
                    <a:pt x="1775" y="1409"/>
                  </a:cubicBezTo>
                  <a:lnTo>
                    <a:pt x="2013" y="528"/>
                  </a:lnTo>
                  <a:cubicBezTo>
                    <a:pt x="2072" y="301"/>
                    <a:pt x="1929" y="75"/>
                    <a:pt x="1715" y="16"/>
                  </a:cubicBezTo>
                  <a:cubicBezTo>
                    <a:pt x="1678" y="5"/>
                    <a:pt x="1641" y="0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7493091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1368" y="0"/>
                  </a:moveTo>
                  <a:cubicBezTo>
                    <a:pt x="1333" y="0"/>
                    <a:pt x="1298" y="5"/>
                    <a:pt x="1263" y="14"/>
                  </a:cubicBezTo>
                  <a:cubicBezTo>
                    <a:pt x="1037" y="74"/>
                    <a:pt x="906" y="300"/>
                    <a:pt x="965" y="526"/>
                  </a:cubicBezTo>
                  <a:lnTo>
                    <a:pt x="965" y="562"/>
                  </a:lnTo>
                  <a:lnTo>
                    <a:pt x="1" y="824"/>
                  </a:lnTo>
                  <a:cubicBezTo>
                    <a:pt x="96" y="1086"/>
                    <a:pt x="167" y="1360"/>
                    <a:pt x="215" y="1634"/>
                  </a:cubicBezTo>
                  <a:lnTo>
                    <a:pt x="1191" y="1372"/>
                  </a:lnTo>
                  <a:lnTo>
                    <a:pt x="1203" y="1408"/>
                  </a:lnTo>
                  <a:cubicBezTo>
                    <a:pt x="1253" y="1605"/>
                    <a:pt x="1424" y="1720"/>
                    <a:pt x="1604" y="1720"/>
                  </a:cubicBezTo>
                  <a:cubicBezTo>
                    <a:pt x="1641" y="1720"/>
                    <a:pt x="1678" y="1715"/>
                    <a:pt x="1715" y="1705"/>
                  </a:cubicBezTo>
                  <a:cubicBezTo>
                    <a:pt x="1929" y="1646"/>
                    <a:pt x="2072" y="1419"/>
                    <a:pt x="2013" y="1193"/>
                  </a:cubicBezTo>
                  <a:lnTo>
                    <a:pt x="1775" y="312"/>
                  </a:lnTo>
                  <a:cubicBezTo>
                    <a:pt x="1725" y="123"/>
                    <a:pt x="1550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7442051" y="1036476"/>
              <a:ext cx="66688" cy="65760"/>
            </a:xfrm>
            <a:custGeom>
              <a:avLst/>
              <a:gdLst/>
              <a:ahLst/>
              <a:cxnLst/>
              <a:rect l="l" t="t" r="r" b="b"/>
              <a:pathLst>
                <a:path w="2084" h="2055" extrusionOk="0">
                  <a:moveTo>
                    <a:pt x="982" y="1"/>
                  </a:moveTo>
                  <a:cubicBezTo>
                    <a:pt x="875" y="1"/>
                    <a:pt x="768" y="43"/>
                    <a:pt x="691" y="126"/>
                  </a:cubicBezTo>
                  <a:cubicBezTo>
                    <a:pt x="524" y="293"/>
                    <a:pt x="524" y="555"/>
                    <a:pt x="691" y="721"/>
                  </a:cubicBezTo>
                  <a:lnTo>
                    <a:pt x="715" y="745"/>
                  </a:lnTo>
                  <a:lnTo>
                    <a:pt x="0" y="1459"/>
                  </a:lnTo>
                  <a:cubicBezTo>
                    <a:pt x="215" y="1638"/>
                    <a:pt x="417" y="1840"/>
                    <a:pt x="596" y="2055"/>
                  </a:cubicBezTo>
                  <a:lnTo>
                    <a:pt x="1310" y="1340"/>
                  </a:lnTo>
                  <a:lnTo>
                    <a:pt x="1334" y="1364"/>
                  </a:lnTo>
                  <a:cubicBezTo>
                    <a:pt x="1417" y="1447"/>
                    <a:pt x="1524" y="1489"/>
                    <a:pt x="1631" y="1489"/>
                  </a:cubicBezTo>
                  <a:cubicBezTo>
                    <a:pt x="1739" y="1489"/>
                    <a:pt x="1846" y="1447"/>
                    <a:pt x="1929" y="1364"/>
                  </a:cubicBezTo>
                  <a:cubicBezTo>
                    <a:pt x="2084" y="1197"/>
                    <a:pt x="2084" y="936"/>
                    <a:pt x="1929" y="769"/>
                  </a:cubicBezTo>
                  <a:lnTo>
                    <a:pt x="1274" y="126"/>
                  </a:lnTo>
                  <a:cubicBezTo>
                    <a:pt x="1197" y="43"/>
                    <a:pt x="1090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7356707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462" y="1"/>
                  </a:moveTo>
                  <a:cubicBezTo>
                    <a:pt x="276" y="1"/>
                    <a:pt x="110" y="123"/>
                    <a:pt x="60" y="313"/>
                  </a:cubicBezTo>
                  <a:cubicBezTo>
                    <a:pt x="0" y="539"/>
                    <a:pt x="131" y="765"/>
                    <a:pt x="357" y="825"/>
                  </a:cubicBezTo>
                  <a:lnTo>
                    <a:pt x="393" y="837"/>
                  </a:lnTo>
                  <a:lnTo>
                    <a:pt x="131" y="1801"/>
                  </a:lnTo>
                  <a:cubicBezTo>
                    <a:pt x="405" y="1861"/>
                    <a:pt x="679" y="1932"/>
                    <a:pt x="941" y="2027"/>
                  </a:cubicBezTo>
                  <a:lnTo>
                    <a:pt x="1203" y="1051"/>
                  </a:lnTo>
                  <a:lnTo>
                    <a:pt x="1238" y="1063"/>
                  </a:lnTo>
                  <a:cubicBezTo>
                    <a:pt x="1273" y="1072"/>
                    <a:pt x="1309" y="1076"/>
                    <a:pt x="1343" y="1076"/>
                  </a:cubicBezTo>
                  <a:cubicBezTo>
                    <a:pt x="1531" y="1076"/>
                    <a:pt x="1700" y="946"/>
                    <a:pt x="1750" y="765"/>
                  </a:cubicBezTo>
                  <a:cubicBezTo>
                    <a:pt x="1810" y="539"/>
                    <a:pt x="1679" y="313"/>
                    <a:pt x="1453" y="253"/>
                  </a:cubicBezTo>
                  <a:lnTo>
                    <a:pt x="572" y="15"/>
                  </a:lnTo>
                  <a:cubicBezTo>
                    <a:pt x="535" y="5"/>
                    <a:pt x="498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7243172" y="986300"/>
              <a:ext cx="57920" cy="64896"/>
            </a:xfrm>
            <a:custGeom>
              <a:avLst/>
              <a:gdLst/>
              <a:ahLst/>
              <a:cxnLst/>
              <a:rect l="l" t="t" r="r" b="b"/>
              <a:pathLst>
                <a:path w="1810" h="2028" extrusionOk="0">
                  <a:moveTo>
                    <a:pt x="1348" y="1"/>
                  </a:moveTo>
                  <a:cubicBezTo>
                    <a:pt x="1312" y="1"/>
                    <a:pt x="1275" y="5"/>
                    <a:pt x="1238" y="15"/>
                  </a:cubicBezTo>
                  <a:lnTo>
                    <a:pt x="357" y="253"/>
                  </a:lnTo>
                  <a:cubicBezTo>
                    <a:pt x="131" y="313"/>
                    <a:pt x="0" y="539"/>
                    <a:pt x="60" y="765"/>
                  </a:cubicBezTo>
                  <a:cubicBezTo>
                    <a:pt x="110" y="946"/>
                    <a:pt x="271" y="1076"/>
                    <a:pt x="463" y="1076"/>
                  </a:cubicBezTo>
                  <a:cubicBezTo>
                    <a:pt x="499" y="1076"/>
                    <a:pt x="535" y="1072"/>
                    <a:pt x="572" y="1063"/>
                  </a:cubicBezTo>
                  <a:lnTo>
                    <a:pt x="607" y="1051"/>
                  </a:lnTo>
                  <a:lnTo>
                    <a:pt x="869" y="2027"/>
                  </a:lnTo>
                  <a:cubicBezTo>
                    <a:pt x="1131" y="1932"/>
                    <a:pt x="1405" y="1861"/>
                    <a:pt x="1679" y="1801"/>
                  </a:cubicBezTo>
                  <a:lnTo>
                    <a:pt x="1417" y="837"/>
                  </a:lnTo>
                  <a:lnTo>
                    <a:pt x="1453" y="825"/>
                  </a:lnTo>
                  <a:cubicBezTo>
                    <a:pt x="1679" y="765"/>
                    <a:pt x="1810" y="539"/>
                    <a:pt x="1750" y="313"/>
                  </a:cubicBezTo>
                  <a:cubicBezTo>
                    <a:pt x="1701" y="123"/>
                    <a:pt x="1534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7148676" y="1036476"/>
              <a:ext cx="67072" cy="65760"/>
            </a:xfrm>
            <a:custGeom>
              <a:avLst/>
              <a:gdLst/>
              <a:ahLst/>
              <a:cxnLst/>
              <a:rect l="l" t="t" r="r" b="b"/>
              <a:pathLst>
                <a:path w="2096" h="2055" extrusionOk="0">
                  <a:moveTo>
                    <a:pt x="1108" y="1"/>
                  </a:moveTo>
                  <a:cubicBezTo>
                    <a:pt x="1001" y="1"/>
                    <a:pt x="893" y="43"/>
                    <a:pt x="810" y="126"/>
                  </a:cubicBezTo>
                  <a:lnTo>
                    <a:pt x="167" y="769"/>
                  </a:lnTo>
                  <a:cubicBezTo>
                    <a:pt x="0" y="936"/>
                    <a:pt x="0" y="1197"/>
                    <a:pt x="167" y="1364"/>
                  </a:cubicBezTo>
                  <a:cubicBezTo>
                    <a:pt x="250" y="1447"/>
                    <a:pt x="358" y="1489"/>
                    <a:pt x="465" y="1489"/>
                  </a:cubicBezTo>
                  <a:cubicBezTo>
                    <a:pt x="572" y="1489"/>
                    <a:pt x="679" y="1447"/>
                    <a:pt x="762" y="1364"/>
                  </a:cubicBezTo>
                  <a:lnTo>
                    <a:pt x="786" y="1340"/>
                  </a:lnTo>
                  <a:lnTo>
                    <a:pt x="1501" y="2055"/>
                  </a:lnTo>
                  <a:cubicBezTo>
                    <a:pt x="1679" y="1840"/>
                    <a:pt x="1882" y="1638"/>
                    <a:pt x="2096" y="1459"/>
                  </a:cubicBezTo>
                  <a:lnTo>
                    <a:pt x="1382" y="745"/>
                  </a:lnTo>
                  <a:lnTo>
                    <a:pt x="1405" y="721"/>
                  </a:lnTo>
                  <a:cubicBezTo>
                    <a:pt x="1572" y="555"/>
                    <a:pt x="1572" y="293"/>
                    <a:pt x="1405" y="126"/>
                  </a:cubicBezTo>
                  <a:cubicBezTo>
                    <a:pt x="1322" y="43"/>
                    <a:pt x="1215" y="1"/>
                    <a:pt x="1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7098372" y="1131100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701" y="0"/>
                  </a:moveTo>
                  <a:cubicBezTo>
                    <a:pt x="515" y="0"/>
                    <a:pt x="348" y="123"/>
                    <a:pt x="298" y="312"/>
                  </a:cubicBezTo>
                  <a:lnTo>
                    <a:pt x="60" y="1193"/>
                  </a:lnTo>
                  <a:cubicBezTo>
                    <a:pt x="1" y="1419"/>
                    <a:pt x="132" y="1646"/>
                    <a:pt x="358" y="1705"/>
                  </a:cubicBezTo>
                  <a:cubicBezTo>
                    <a:pt x="395" y="1715"/>
                    <a:pt x="432" y="1720"/>
                    <a:pt x="469" y="1720"/>
                  </a:cubicBezTo>
                  <a:cubicBezTo>
                    <a:pt x="649" y="1720"/>
                    <a:pt x="821" y="1605"/>
                    <a:pt x="870" y="1408"/>
                  </a:cubicBezTo>
                  <a:lnTo>
                    <a:pt x="882" y="1372"/>
                  </a:lnTo>
                  <a:lnTo>
                    <a:pt x="1846" y="1634"/>
                  </a:lnTo>
                  <a:cubicBezTo>
                    <a:pt x="1906" y="1360"/>
                    <a:pt x="1977" y="1086"/>
                    <a:pt x="2072" y="824"/>
                  </a:cubicBezTo>
                  <a:lnTo>
                    <a:pt x="1096" y="562"/>
                  </a:lnTo>
                  <a:lnTo>
                    <a:pt x="1108" y="526"/>
                  </a:lnTo>
                  <a:cubicBezTo>
                    <a:pt x="1168" y="300"/>
                    <a:pt x="1037" y="74"/>
                    <a:pt x="810" y="14"/>
                  </a:cubicBezTo>
                  <a:cubicBezTo>
                    <a:pt x="774" y="5"/>
                    <a:pt x="737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7098372" y="1244603"/>
              <a:ext cx="66336" cy="55072"/>
            </a:xfrm>
            <a:custGeom>
              <a:avLst/>
              <a:gdLst/>
              <a:ahLst/>
              <a:cxnLst/>
              <a:rect l="l" t="t" r="r" b="b"/>
              <a:pathLst>
                <a:path w="2073" h="1721" extrusionOk="0">
                  <a:moveTo>
                    <a:pt x="469" y="0"/>
                  </a:moveTo>
                  <a:cubicBezTo>
                    <a:pt x="432" y="0"/>
                    <a:pt x="395" y="5"/>
                    <a:pt x="358" y="16"/>
                  </a:cubicBezTo>
                  <a:cubicBezTo>
                    <a:pt x="132" y="75"/>
                    <a:pt x="1" y="301"/>
                    <a:pt x="60" y="528"/>
                  </a:cubicBezTo>
                  <a:lnTo>
                    <a:pt x="298" y="1409"/>
                  </a:lnTo>
                  <a:cubicBezTo>
                    <a:pt x="348" y="1598"/>
                    <a:pt x="515" y="1721"/>
                    <a:pt x="701" y="1721"/>
                  </a:cubicBezTo>
                  <a:cubicBezTo>
                    <a:pt x="737" y="1721"/>
                    <a:pt x="774" y="1716"/>
                    <a:pt x="810" y="1706"/>
                  </a:cubicBezTo>
                  <a:cubicBezTo>
                    <a:pt x="1037" y="1647"/>
                    <a:pt x="1168" y="1409"/>
                    <a:pt x="1108" y="1194"/>
                  </a:cubicBezTo>
                  <a:lnTo>
                    <a:pt x="1096" y="1159"/>
                  </a:lnTo>
                  <a:lnTo>
                    <a:pt x="2072" y="897"/>
                  </a:lnTo>
                  <a:cubicBezTo>
                    <a:pt x="1977" y="635"/>
                    <a:pt x="1906" y="361"/>
                    <a:pt x="1846" y="87"/>
                  </a:cubicBezTo>
                  <a:lnTo>
                    <a:pt x="882" y="349"/>
                  </a:lnTo>
                  <a:lnTo>
                    <a:pt x="870" y="313"/>
                  </a:lnTo>
                  <a:cubicBezTo>
                    <a:pt x="821" y="116"/>
                    <a:pt x="649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7148676" y="1328539"/>
              <a:ext cx="67072" cy="65440"/>
            </a:xfrm>
            <a:custGeom>
              <a:avLst/>
              <a:gdLst/>
              <a:ahLst/>
              <a:cxnLst/>
              <a:rect l="l" t="t" r="r" b="b"/>
              <a:pathLst>
                <a:path w="2096" h="2045" extrusionOk="0">
                  <a:moveTo>
                    <a:pt x="1501" y="0"/>
                  </a:moveTo>
                  <a:lnTo>
                    <a:pt x="786" y="714"/>
                  </a:lnTo>
                  <a:lnTo>
                    <a:pt x="762" y="691"/>
                  </a:lnTo>
                  <a:cubicBezTo>
                    <a:pt x="679" y="607"/>
                    <a:pt x="572" y="566"/>
                    <a:pt x="465" y="566"/>
                  </a:cubicBezTo>
                  <a:cubicBezTo>
                    <a:pt x="358" y="566"/>
                    <a:pt x="250" y="607"/>
                    <a:pt x="167" y="691"/>
                  </a:cubicBezTo>
                  <a:cubicBezTo>
                    <a:pt x="0" y="845"/>
                    <a:pt x="0" y="1119"/>
                    <a:pt x="167" y="1274"/>
                  </a:cubicBezTo>
                  <a:lnTo>
                    <a:pt x="810" y="1929"/>
                  </a:lnTo>
                  <a:cubicBezTo>
                    <a:pt x="893" y="2006"/>
                    <a:pt x="1001" y="2045"/>
                    <a:pt x="1108" y="2045"/>
                  </a:cubicBezTo>
                  <a:cubicBezTo>
                    <a:pt x="1215" y="2045"/>
                    <a:pt x="1322" y="2006"/>
                    <a:pt x="1405" y="1929"/>
                  </a:cubicBezTo>
                  <a:cubicBezTo>
                    <a:pt x="1572" y="1762"/>
                    <a:pt x="1572" y="1500"/>
                    <a:pt x="1405" y="1334"/>
                  </a:cubicBezTo>
                  <a:lnTo>
                    <a:pt x="1382" y="1310"/>
                  </a:lnTo>
                  <a:lnTo>
                    <a:pt x="2096" y="595"/>
                  </a:lnTo>
                  <a:cubicBezTo>
                    <a:pt x="1882" y="417"/>
                    <a:pt x="1679" y="214"/>
                    <a:pt x="1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7243172" y="1379579"/>
              <a:ext cx="57920" cy="64864"/>
            </a:xfrm>
            <a:custGeom>
              <a:avLst/>
              <a:gdLst/>
              <a:ahLst/>
              <a:cxnLst/>
              <a:rect l="l" t="t" r="r" b="b"/>
              <a:pathLst>
                <a:path w="1810" h="2027" extrusionOk="0">
                  <a:moveTo>
                    <a:pt x="869" y="0"/>
                  </a:moveTo>
                  <a:lnTo>
                    <a:pt x="607" y="977"/>
                  </a:lnTo>
                  <a:lnTo>
                    <a:pt x="572" y="965"/>
                  </a:lnTo>
                  <a:cubicBezTo>
                    <a:pt x="532" y="953"/>
                    <a:pt x="492" y="947"/>
                    <a:pt x="454" y="947"/>
                  </a:cubicBezTo>
                  <a:cubicBezTo>
                    <a:pt x="266" y="947"/>
                    <a:pt x="109" y="1084"/>
                    <a:pt x="60" y="1263"/>
                  </a:cubicBezTo>
                  <a:cubicBezTo>
                    <a:pt x="0" y="1477"/>
                    <a:pt x="131" y="1715"/>
                    <a:pt x="357" y="1774"/>
                  </a:cubicBezTo>
                  <a:lnTo>
                    <a:pt x="1238" y="2013"/>
                  </a:lnTo>
                  <a:cubicBezTo>
                    <a:pt x="1273" y="2022"/>
                    <a:pt x="1308" y="2026"/>
                    <a:pt x="1343" y="2026"/>
                  </a:cubicBezTo>
                  <a:cubicBezTo>
                    <a:pt x="1531" y="2026"/>
                    <a:pt x="1700" y="1896"/>
                    <a:pt x="1750" y="1715"/>
                  </a:cubicBezTo>
                  <a:cubicBezTo>
                    <a:pt x="1810" y="1489"/>
                    <a:pt x="1679" y="1263"/>
                    <a:pt x="1453" y="1203"/>
                  </a:cubicBezTo>
                  <a:lnTo>
                    <a:pt x="1417" y="1191"/>
                  </a:lnTo>
                  <a:lnTo>
                    <a:pt x="1679" y="215"/>
                  </a:lnTo>
                  <a:cubicBezTo>
                    <a:pt x="1405" y="167"/>
                    <a:pt x="1131" y="96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52"/>
          <p:cNvSpPr txBox="1"/>
          <p:nvPr/>
        </p:nvSpPr>
        <p:spPr>
          <a:xfrm>
            <a:off x="1172545" y="1028238"/>
            <a:ext cx="37356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ssion One"/>
              <a:buNone/>
            </a:pPr>
            <a:r>
              <a:rPr lang="en" sz="32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rPr>
              <a:t>INTRODUCTION OF HOME SCREEN</a:t>
            </a:r>
            <a:endParaRPr sz="3200" b="1" i="0" u="none" strike="noStrike" cap="none">
              <a:solidFill>
                <a:schemeClr val="dk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459" name="Google Shape;459;p52"/>
          <p:cNvSpPr txBox="1"/>
          <p:nvPr/>
        </p:nvSpPr>
        <p:spPr>
          <a:xfrm>
            <a:off x="1331975" y="1703700"/>
            <a:ext cx="44697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The design is using the people to stand with each other on a specific distance in order to remind each other of social distancing to safeguard everyone's safety</a:t>
            </a:r>
            <a:r>
              <a:rPr lang="en" sz="1800" b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" name="Google Shape;465;p53">
            <a:extLst>
              <a:ext uri="{FF2B5EF4-FFF2-40B4-BE49-F238E27FC236}">
                <a16:creationId xmlns:a16="http://schemas.microsoft.com/office/drawing/2014/main" id="{DE953B18-5381-42DE-9EFE-40F875C29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66" t="2217" r="1713" b="9082"/>
          <a:stretch/>
        </p:blipFill>
        <p:spPr>
          <a:xfrm>
            <a:off x="599822" y="438809"/>
            <a:ext cx="7986475" cy="41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191508" y="151752"/>
            <a:ext cx="47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FUNCTION TYPE</a:t>
            </a:r>
            <a:endParaRPr dirty="0"/>
          </a:p>
        </p:txBody>
      </p:sp>
      <p:grpSp>
        <p:nvGrpSpPr>
          <p:cNvPr id="425" name="Google Shape;425;p44"/>
          <p:cNvGrpSpPr/>
          <p:nvPr/>
        </p:nvGrpSpPr>
        <p:grpSpPr>
          <a:xfrm>
            <a:off x="3032466" y="349136"/>
            <a:ext cx="3236134" cy="4794364"/>
            <a:chOff x="3982538" y="377713"/>
            <a:chExt cx="3236134" cy="4794364"/>
          </a:xfrm>
        </p:grpSpPr>
        <p:grpSp>
          <p:nvGrpSpPr>
            <p:cNvPr id="426" name="Google Shape;426;p44"/>
            <p:cNvGrpSpPr/>
            <p:nvPr/>
          </p:nvGrpSpPr>
          <p:grpSpPr>
            <a:xfrm>
              <a:off x="6808011" y="377713"/>
              <a:ext cx="410661" cy="408113"/>
              <a:chOff x="7098372" y="986300"/>
              <a:chExt cx="461054" cy="458142"/>
            </a:xfrm>
          </p:grpSpPr>
          <p:sp>
            <p:nvSpPr>
              <p:cNvPr id="427" name="Google Shape;427;p44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44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4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44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44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4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4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44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44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4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4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4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44"/>
            <p:cNvGrpSpPr/>
            <p:nvPr/>
          </p:nvGrpSpPr>
          <p:grpSpPr>
            <a:xfrm rot="-5400000" flipH="1">
              <a:off x="4323770" y="4334385"/>
              <a:ext cx="496460" cy="1178923"/>
              <a:chOff x="8620867" y="3217042"/>
              <a:chExt cx="561797" cy="1334228"/>
            </a:xfrm>
          </p:grpSpPr>
          <p:sp>
            <p:nvSpPr>
              <p:cNvPr id="441" name="Google Shape;441;p44"/>
              <p:cNvSpPr/>
              <p:nvPr/>
            </p:nvSpPr>
            <p:spPr>
              <a:xfrm>
                <a:off x="8767374" y="3363325"/>
                <a:ext cx="194906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4"/>
              <p:cNvSpPr/>
              <p:nvPr/>
            </p:nvSpPr>
            <p:spPr>
              <a:xfrm>
                <a:off x="8620867" y="3638661"/>
                <a:ext cx="192604" cy="16028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4"/>
              <p:cNvSpPr/>
              <p:nvPr/>
            </p:nvSpPr>
            <p:spPr>
              <a:xfrm>
                <a:off x="8620867" y="3969109"/>
                <a:ext cx="192604" cy="160669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4"/>
              <p:cNvSpPr/>
              <p:nvPr/>
            </p:nvSpPr>
            <p:spPr>
              <a:xfrm>
                <a:off x="8767374" y="4214012"/>
                <a:ext cx="194906" cy="19107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44"/>
              <p:cNvSpPr/>
              <p:nvPr/>
            </p:nvSpPr>
            <p:spPr>
              <a:xfrm>
                <a:off x="9174640" y="4443891"/>
                <a:ext cx="8024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01" extrusionOk="0">
                    <a:moveTo>
                      <a:pt x="251" y="0"/>
                    </a:moveTo>
                    <a:lnTo>
                      <a:pt x="1" y="929"/>
                    </a:lnTo>
                    <a:lnTo>
                      <a:pt x="108" y="953"/>
                    </a:lnTo>
                    <a:cubicBezTo>
                      <a:pt x="155" y="965"/>
                      <a:pt x="203" y="989"/>
                      <a:pt x="251" y="1001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4"/>
              <p:cNvSpPr/>
              <p:nvPr/>
            </p:nvSpPr>
            <p:spPr>
              <a:xfrm>
                <a:off x="9174640" y="3292165"/>
                <a:ext cx="8024" cy="3238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13" extrusionOk="0">
                    <a:moveTo>
                      <a:pt x="251" y="0"/>
                    </a:moveTo>
                    <a:cubicBezTo>
                      <a:pt x="203" y="24"/>
                      <a:pt x="155" y="36"/>
                      <a:pt x="108" y="48"/>
                    </a:cubicBezTo>
                    <a:lnTo>
                      <a:pt x="1" y="84"/>
                    </a:lnTo>
                    <a:lnTo>
                      <a:pt x="251" y="101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4"/>
              <p:cNvSpPr/>
              <p:nvPr/>
            </p:nvSpPr>
            <p:spPr>
              <a:xfrm>
                <a:off x="9042199" y="3217042"/>
                <a:ext cx="130939" cy="188576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4"/>
              <p:cNvSpPr/>
              <p:nvPr/>
            </p:nvSpPr>
            <p:spPr>
              <a:xfrm>
                <a:off x="9042199" y="4362821"/>
                <a:ext cx="130939" cy="188448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4"/>
              <p:cNvSpPr/>
              <p:nvPr/>
            </p:nvSpPr>
            <p:spPr>
              <a:xfrm>
                <a:off x="8862925" y="3471791"/>
                <a:ext cx="310213" cy="824825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" name="Google Shape;10404;p100">
            <a:extLst>
              <a:ext uri="{FF2B5EF4-FFF2-40B4-BE49-F238E27FC236}">
                <a16:creationId xmlns:a16="http://schemas.microsoft.com/office/drawing/2014/main" id="{1D713BBC-D692-4079-ACEB-5F68C9316E87}"/>
              </a:ext>
            </a:extLst>
          </p:cNvPr>
          <p:cNvGrpSpPr/>
          <p:nvPr/>
        </p:nvGrpSpPr>
        <p:grpSpPr>
          <a:xfrm>
            <a:off x="2020937" y="506114"/>
            <a:ext cx="4798290" cy="4133794"/>
            <a:chOff x="4334725" y="1355875"/>
            <a:chExt cx="3106650" cy="3001900"/>
          </a:xfrm>
        </p:grpSpPr>
        <p:grpSp>
          <p:nvGrpSpPr>
            <p:cNvPr id="42" name="Google Shape;10405;p100">
              <a:extLst>
                <a:ext uri="{FF2B5EF4-FFF2-40B4-BE49-F238E27FC236}">
                  <a16:creationId xmlns:a16="http://schemas.microsoft.com/office/drawing/2014/main" id="{1320C7BA-E034-45E0-8ADC-F1BD9EF2A048}"/>
                </a:ext>
              </a:extLst>
            </p:cNvPr>
            <p:cNvGrpSpPr/>
            <p:nvPr/>
          </p:nvGrpSpPr>
          <p:grpSpPr>
            <a:xfrm>
              <a:off x="4516050" y="1724875"/>
              <a:ext cx="2693725" cy="2632900"/>
              <a:chOff x="4516050" y="1724875"/>
              <a:chExt cx="2693725" cy="2632900"/>
            </a:xfrm>
          </p:grpSpPr>
          <p:sp>
            <p:nvSpPr>
              <p:cNvPr id="47" name="Google Shape;10406;p100">
                <a:extLst>
                  <a:ext uri="{FF2B5EF4-FFF2-40B4-BE49-F238E27FC236}">
                    <a16:creationId xmlns:a16="http://schemas.microsoft.com/office/drawing/2014/main" id="{CB9276BD-3FEB-4A19-BA30-9C8FAE2C39C4}"/>
                  </a:ext>
                </a:extLst>
              </p:cNvPr>
              <p:cNvSpPr/>
              <p:nvPr/>
            </p:nvSpPr>
            <p:spPr>
              <a:xfrm>
                <a:off x="6227525" y="1737400"/>
                <a:ext cx="982250" cy="1548550"/>
              </a:xfrm>
              <a:custGeom>
                <a:avLst/>
                <a:gdLst/>
                <a:ahLst/>
                <a:cxnLst/>
                <a:rect l="l" t="t" r="r" b="b"/>
                <a:pathLst>
                  <a:path w="39290" h="61942" extrusionOk="0">
                    <a:moveTo>
                      <a:pt x="2948" y="0"/>
                    </a:moveTo>
                    <a:lnTo>
                      <a:pt x="2948" y="0"/>
                    </a:lnTo>
                    <a:cubicBezTo>
                      <a:pt x="2963" y="140"/>
                      <a:pt x="2988" y="275"/>
                      <a:pt x="2997" y="415"/>
                    </a:cubicBezTo>
                    <a:cubicBezTo>
                      <a:pt x="3257" y="4251"/>
                      <a:pt x="2198" y="8060"/>
                      <a:pt x="0" y="11214"/>
                    </a:cubicBezTo>
                    <a:cubicBezTo>
                      <a:pt x="16180" y="17156"/>
                      <a:pt x="27723" y="32699"/>
                      <a:pt x="27723" y="50939"/>
                    </a:cubicBezTo>
                    <a:cubicBezTo>
                      <a:pt x="27725" y="53819"/>
                      <a:pt x="27433" y="56688"/>
                      <a:pt x="26854" y="59506"/>
                    </a:cubicBezTo>
                    <a:cubicBezTo>
                      <a:pt x="27615" y="59401"/>
                      <a:pt x="28380" y="59330"/>
                      <a:pt x="29155" y="59330"/>
                    </a:cubicBezTo>
                    <a:cubicBezTo>
                      <a:pt x="32030" y="59330"/>
                      <a:pt x="34946" y="60066"/>
                      <a:pt x="37619" y="61594"/>
                    </a:cubicBezTo>
                    <a:cubicBezTo>
                      <a:pt x="37808" y="61702"/>
                      <a:pt x="37980" y="61827"/>
                      <a:pt x="38161" y="61942"/>
                    </a:cubicBezTo>
                    <a:cubicBezTo>
                      <a:pt x="38912" y="58322"/>
                      <a:pt x="39289" y="54635"/>
                      <a:pt x="39289" y="50939"/>
                    </a:cubicBezTo>
                    <a:cubicBezTo>
                      <a:pt x="39289" y="27328"/>
                      <a:pt x="24090" y="7277"/>
                      <a:pt x="2948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48" name="Google Shape;10407;p100">
                <a:extLst>
                  <a:ext uri="{FF2B5EF4-FFF2-40B4-BE49-F238E27FC236}">
                    <a16:creationId xmlns:a16="http://schemas.microsoft.com/office/drawing/2014/main" id="{CB696611-BB19-47B1-BE3F-FBA57EFA62AB}"/>
                  </a:ext>
                </a:extLst>
              </p:cNvPr>
              <p:cNvSpPr/>
              <p:nvPr/>
            </p:nvSpPr>
            <p:spPr>
              <a:xfrm>
                <a:off x="4516050" y="1724875"/>
                <a:ext cx="1010900" cy="1581800"/>
              </a:xfrm>
              <a:custGeom>
                <a:avLst/>
                <a:gdLst/>
                <a:ahLst/>
                <a:cxnLst/>
                <a:rect l="l" t="t" r="r" b="b"/>
                <a:pathLst>
                  <a:path w="40436" h="63272" extrusionOk="0">
                    <a:moveTo>
                      <a:pt x="37823" y="1"/>
                    </a:moveTo>
                    <a:lnTo>
                      <a:pt x="37823" y="1"/>
                    </a:lnTo>
                    <a:cubicBezTo>
                      <a:pt x="15908" y="6831"/>
                      <a:pt x="0" y="27279"/>
                      <a:pt x="0" y="51443"/>
                    </a:cubicBezTo>
                    <a:cubicBezTo>
                      <a:pt x="3" y="55421"/>
                      <a:pt x="444" y="59389"/>
                      <a:pt x="1318" y="63272"/>
                    </a:cubicBezTo>
                    <a:cubicBezTo>
                      <a:pt x="1575" y="63078"/>
                      <a:pt x="1825" y="62880"/>
                      <a:pt x="2093" y="62700"/>
                    </a:cubicBezTo>
                    <a:cubicBezTo>
                      <a:pt x="5004" y="60760"/>
                      <a:pt x="8236" y="59853"/>
                      <a:pt x="11420" y="59853"/>
                    </a:cubicBezTo>
                    <a:cubicBezTo>
                      <a:pt x="11754" y="59853"/>
                      <a:pt x="12085" y="59912"/>
                      <a:pt x="12418" y="59931"/>
                    </a:cubicBezTo>
                    <a:cubicBezTo>
                      <a:pt x="11849" y="57138"/>
                      <a:pt x="11565" y="54293"/>
                      <a:pt x="11565" y="51440"/>
                    </a:cubicBezTo>
                    <a:cubicBezTo>
                      <a:pt x="11565" y="32776"/>
                      <a:pt x="23659" y="16944"/>
                      <a:pt x="40435" y="11325"/>
                    </a:cubicBezTo>
                    <a:cubicBezTo>
                      <a:pt x="38630" y="8592"/>
                      <a:pt x="37671" y="5392"/>
                      <a:pt x="37676" y="2117"/>
                    </a:cubicBezTo>
                    <a:cubicBezTo>
                      <a:pt x="37681" y="1409"/>
                      <a:pt x="37730" y="702"/>
                      <a:pt x="37823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49" name="Google Shape;10408;p100">
                <a:extLst>
                  <a:ext uri="{FF2B5EF4-FFF2-40B4-BE49-F238E27FC236}">
                    <a16:creationId xmlns:a16="http://schemas.microsoft.com/office/drawing/2014/main" id="{E2112487-A68E-4926-9BC3-11FC62393D1A}"/>
                  </a:ext>
                </a:extLst>
              </p:cNvPr>
              <p:cNvSpPr/>
              <p:nvPr/>
            </p:nvSpPr>
            <p:spPr>
              <a:xfrm>
                <a:off x="4977525" y="3800325"/>
                <a:ext cx="1782050" cy="557450"/>
              </a:xfrm>
              <a:custGeom>
                <a:avLst/>
                <a:gdLst/>
                <a:ahLst/>
                <a:cxnLst/>
                <a:rect l="l" t="t" r="r" b="b"/>
                <a:pathLst>
                  <a:path w="71282" h="22298" extrusionOk="0">
                    <a:moveTo>
                      <a:pt x="63561" y="0"/>
                    </a:moveTo>
                    <a:cubicBezTo>
                      <a:pt x="56083" y="6671"/>
                      <a:pt x="46226" y="10731"/>
                      <a:pt x="35414" y="10731"/>
                    </a:cubicBezTo>
                    <a:cubicBezTo>
                      <a:pt x="25098" y="10731"/>
                      <a:pt x="15646" y="7034"/>
                      <a:pt x="8302" y="898"/>
                    </a:cubicBezTo>
                    <a:cubicBezTo>
                      <a:pt x="6892" y="3910"/>
                      <a:pt x="4587" y="6522"/>
                      <a:pt x="1428" y="8290"/>
                    </a:cubicBezTo>
                    <a:cubicBezTo>
                      <a:pt x="962" y="8562"/>
                      <a:pt x="481" y="8778"/>
                      <a:pt x="0" y="9001"/>
                    </a:cubicBezTo>
                    <a:cubicBezTo>
                      <a:pt x="9472" y="17274"/>
                      <a:pt x="21853" y="22297"/>
                      <a:pt x="35414" y="22297"/>
                    </a:cubicBezTo>
                    <a:cubicBezTo>
                      <a:pt x="49193" y="22297"/>
                      <a:pt x="61756" y="17117"/>
                      <a:pt x="71282" y="8609"/>
                    </a:cubicBezTo>
                    <a:cubicBezTo>
                      <a:pt x="67593" y="6654"/>
                      <a:pt x="64981" y="3559"/>
                      <a:pt x="63561" y="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43" name="Google Shape;10409;p100">
              <a:extLst>
                <a:ext uri="{FF2B5EF4-FFF2-40B4-BE49-F238E27FC236}">
                  <a16:creationId xmlns:a16="http://schemas.microsoft.com/office/drawing/2014/main" id="{E8CA13B2-BEBE-4644-B486-C8FE05BCE699}"/>
                </a:ext>
              </a:extLst>
            </p:cNvPr>
            <p:cNvGrpSpPr/>
            <p:nvPr/>
          </p:nvGrpSpPr>
          <p:grpSpPr>
            <a:xfrm>
              <a:off x="4334725" y="1355875"/>
              <a:ext cx="3106650" cy="2709650"/>
              <a:chOff x="4334725" y="1355875"/>
              <a:chExt cx="3106650" cy="2709650"/>
            </a:xfrm>
          </p:grpSpPr>
          <p:sp>
            <p:nvSpPr>
              <p:cNvPr id="44" name="Google Shape;10410;p100">
                <a:extLst>
                  <a:ext uri="{FF2B5EF4-FFF2-40B4-BE49-F238E27FC236}">
                    <a16:creationId xmlns:a16="http://schemas.microsoft.com/office/drawing/2014/main" id="{769F680D-F3AE-4877-8575-A52CC1665B29}"/>
                  </a:ext>
                </a:extLst>
              </p:cNvPr>
              <p:cNvSpPr/>
              <p:nvPr/>
            </p:nvSpPr>
            <p:spPr>
              <a:xfrm>
                <a:off x="5427950" y="1355875"/>
                <a:ext cx="904575" cy="1665925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fill="none" extrusionOk="0">
                    <a:moveTo>
                      <a:pt x="25479" y="47040"/>
                    </a:moveTo>
                    <a:cubicBezTo>
                      <a:pt x="22352" y="45966"/>
                      <a:pt x="20318" y="42954"/>
                      <a:pt x="20318" y="39712"/>
                    </a:cubicBezTo>
                    <a:lnTo>
                      <a:pt x="20318" y="39474"/>
                    </a:lnTo>
                    <a:cubicBezTo>
                      <a:pt x="20318" y="36347"/>
                      <a:pt x="22239" y="33578"/>
                      <a:pt x="25000" y="32260"/>
                    </a:cubicBezTo>
                    <a:cubicBezTo>
                      <a:pt x="27831" y="31007"/>
                      <a:pt x="30234" y="28986"/>
                      <a:pt x="31983" y="26475"/>
                    </a:cubicBezTo>
                    <a:cubicBezTo>
                      <a:pt x="34181" y="23321"/>
                      <a:pt x="35240" y="19512"/>
                      <a:pt x="34980" y="15676"/>
                    </a:cubicBezTo>
                    <a:cubicBezTo>
                      <a:pt x="34971" y="15536"/>
                      <a:pt x="34944" y="15398"/>
                      <a:pt x="34931" y="15261"/>
                    </a:cubicBezTo>
                    <a:cubicBezTo>
                      <a:pt x="34134" y="7155"/>
                      <a:pt x="27505" y="636"/>
                      <a:pt x="19357" y="47"/>
                    </a:cubicBezTo>
                    <a:cubicBezTo>
                      <a:pt x="18930" y="18"/>
                      <a:pt x="18513" y="1"/>
                      <a:pt x="18094" y="1"/>
                    </a:cubicBezTo>
                    <a:cubicBezTo>
                      <a:pt x="9517" y="1"/>
                      <a:pt x="2397" y="6439"/>
                      <a:pt x="1347" y="14761"/>
                    </a:cubicBezTo>
                    <a:cubicBezTo>
                      <a:pt x="1254" y="15462"/>
                      <a:pt x="1205" y="16169"/>
                      <a:pt x="1200" y="16875"/>
                    </a:cubicBezTo>
                    <a:cubicBezTo>
                      <a:pt x="1195" y="20149"/>
                      <a:pt x="2154" y="23352"/>
                      <a:pt x="3959" y="26085"/>
                    </a:cubicBezTo>
                    <a:cubicBezTo>
                      <a:pt x="5703" y="28734"/>
                      <a:pt x="8168" y="30872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5"/>
                      <a:pt x="2404" y="51975"/>
                      <a:pt x="0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81" y="51972"/>
                      <a:pt x="29930" y="48723"/>
                      <a:pt x="25479" y="47040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45" name="Google Shape;10411;p100">
                <a:extLst>
                  <a:ext uri="{FF2B5EF4-FFF2-40B4-BE49-F238E27FC236}">
                    <a16:creationId xmlns:a16="http://schemas.microsoft.com/office/drawing/2014/main" id="{964DBCFE-8EBB-46AD-A133-ABD347D41496}"/>
                  </a:ext>
                </a:extLst>
              </p:cNvPr>
              <p:cNvSpPr/>
              <p:nvPr/>
            </p:nvSpPr>
            <p:spPr>
              <a:xfrm>
                <a:off x="4334725" y="2760325"/>
                <a:ext cx="1547125" cy="1304775"/>
              </a:xfrm>
              <a:custGeom>
                <a:avLst/>
                <a:gdLst/>
                <a:ahLst/>
                <a:cxnLst/>
                <a:rect l="l" t="t" r="r" b="b"/>
                <a:pathLst>
                  <a:path w="61885" h="52191" fill="none" extrusionOk="0">
                    <a:moveTo>
                      <a:pt x="43727" y="1"/>
                    </a:moveTo>
                    <a:cubicBezTo>
                      <a:pt x="41323" y="4212"/>
                      <a:pt x="40487" y="9019"/>
                      <a:pt x="41208" y="13829"/>
                    </a:cubicBezTo>
                    <a:cubicBezTo>
                      <a:pt x="41804" y="17069"/>
                      <a:pt x="40247" y="20321"/>
                      <a:pt x="37362" y="21878"/>
                    </a:cubicBezTo>
                    <a:lnTo>
                      <a:pt x="37237" y="22004"/>
                    </a:lnTo>
                    <a:cubicBezTo>
                      <a:pt x="35989" y="22712"/>
                      <a:pt x="34579" y="23085"/>
                      <a:pt x="33144" y="23090"/>
                    </a:cubicBezTo>
                    <a:cubicBezTo>
                      <a:pt x="31510" y="23095"/>
                      <a:pt x="29914" y="22587"/>
                      <a:pt x="28582" y="21638"/>
                    </a:cubicBezTo>
                    <a:cubicBezTo>
                      <a:pt x="25950" y="19752"/>
                      <a:pt x="22852" y="18705"/>
                      <a:pt x="19671" y="18513"/>
                    </a:cubicBezTo>
                    <a:cubicBezTo>
                      <a:pt x="19338" y="18494"/>
                      <a:pt x="19007" y="18435"/>
                      <a:pt x="18673" y="18435"/>
                    </a:cubicBezTo>
                    <a:cubicBezTo>
                      <a:pt x="15489" y="18435"/>
                      <a:pt x="12257" y="19345"/>
                      <a:pt x="9348" y="21282"/>
                    </a:cubicBezTo>
                    <a:cubicBezTo>
                      <a:pt x="9078" y="21462"/>
                      <a:pt x="8828" y="21663"/>
                      <a:pt x="8573" y="21856"/>
                    </a:cubicBezTo>
                    <a:cubicBezTo>
                      <a:pt x="2203" y="26681"/>
                      <a:pt x="1" y="35395"/>
                      <a:pt x="3579" y="42679"/>
                    </a:cubicBezTo>
                    <a:cubicBezTo>
                      <a:pt x="6535" y="48755"/>
                      <a:pt x="12519" y="52191"/>
                      <a:pt x="18698" y="52191"/>
                    </a:cubicBezTo>
                    <a:cubicBezTo>
                      <a:pt x="21064" y="52191"/>
                      <a:pt x="23448" y="51656"/>
                      <a:pt x="25712" y="50604"/>
                    </a:cubicBezTo>
                    <a:cubicBezTo>
                      <a:pt x="26193" y="50381"/>
                      <a:pt x="26674" y="50165"/>
                      <a:pt x="27140" y="49893"/>
                    </a:cubicBezTo>
                    <a:cubicBezTo>
                      <a:pt x="30299" y="48122"/>
                      <a:pt x="32604" y="45510"/>
                      <a:pt x="34014" y="42498"/>
                    </a:cubicBezTo>
                    <a:cubicBezTo>
                      <a:pt x="35307" y="39741"/>
                      <a:pt x="35837" y="36690"/>
                      <a:pt x="35552" y="33659"/>
                    </a:cubicBezTo>
                    <a:cubicBezTo>
                      <a:pt x="35312" y="30534"/>
                      <a:pt x="36882" y="27409"/>
                      <a:pt x="39641" y="25852"/>
                    </a:cubicBezTo>
                    <a:cubicBezTo>
                      <a:pt x="40902" y="25114"/>
                      <a:pt x="42282" y="24748"/>
                      <a:pt x="43641" y="24748"/>
                    </a:cubicBezTo>
                    <a:cubicBezTo>
                      <a:pt x="45392" y="24748"/>
                      <a:pt x="47119" y="25356"/>
                      <a:pt x="48534" y="26573"/>
                    </a:cubicBezTo>
                    <a:cubicBezTo>
                      <a:pt x="52382" y="29572"/>
                      <a:pt x="57074" y="31255"/>
                      <a:pt x="61884" y="31255"/>
                    </a:cubicBezTo>
                    <a:lnTo>
                      <a:pt x="61884" y="10461"/>
                    </a:lnTo>
                    <a:lnTo>
                      <a:pt x="61884" y="1046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46" name="Google Shape;10412;p100">
                <a:extLst>
                  <a:ext uri="{FF2B5EF4-FFF2-40B4-BE49-F238E27FC236}">
                    <a16:creationId xmlns:a16="http://schemas.microsoft.com/office/drawing/2014/main" id="{7ED1CD84-90AD-4E2D-A247-DB5ACCF338FE}"/>
                  </a:ext>
                </a:extLst>
              </p:cNvPr>
              <p:cNvSpPr/>
              <p:nvPr/>
            </p:nvSpPr>
            <p:spPr>
              <a:xfrm>
                <a:off x="5881825" y="2760325"/>
                <a:ext cx="1559550" cy="1305200"/>
              </a:xfrm>
              <a:custGeom>
                <a:avLst/>
                <a:gdLst/>
                <a:ahLst/>
                <a:cxnLst/>
                <a:rect l="l" t="t" r="r" b="b"/>
                <a:pathLst>
                  <a:path w="62382" h="52208" fill="none" extrusionOk="0">
                    <a:moveTo>
                      <a:pt x="51989" y="21025"/>
                    </a:moveTo>
                    <a:cubicBezTo>
                      <a:pt x="51805" y="20912"/>
                      <a:pt x="51636" y="20785"/>
                      <a:pt x="51447" y="20677"/>
                    </a:cubicBezTo>
                    <a:cubicBezTo>
                      <a:pt x="48774" y="19149"/>
                      <a:pt x="45855" y="18413"/>
                      <a:pt x="42981" y="18413"/>
                    </a:cubicBezTo>
                    <a:cubicBezTo>
                      <a:pt x="42208" y="18413"/>
                      <a:pt x="41443" y="18484"/>
                      <a:pt x="40682" y="18589"/>
                    </a:cubicBezTo>
                    <a:cubicBezTo>
                      <a:pt x="38034" y="18957"/>
                      <a:pt x="35488" y="19938"/>
                      <a:pt x="33290" y="21523"/>
                    </a:cubicBezTo>
                    <a:cubicBezTo>
                      <a:pt x="31924" y="22519"/>
                      <a:pt x="30276" y="23056"/>
                      <a:pt x="28586" y="23056"/>
                    </a:cubicBezTo>
                    <a:cubicBezTo>
                      <a:pt x="27107" y="23053"/>
                      <a:pt x="25657" y="22646"/>
                      <a:pt x="24394" y="21876"/>
                    </a:cubicBezTo>
                    <a:cubicBezTo>
                      <a:pt x="21510" y="20319"/>
                      <a:pt x="19952" y="17066"/>
                      <a:pt x="20548" y="13829"/>
                    </a:cubicBezTo>
                    <a:cubicBezTo>
                      <a:pt x="21270" y="9019"/>
                      <a:pt x="20433" y="4212"/>
                      <a:pt x="18030" y="1"/>
                    </a:cubicBezTo>
                    <a:lnTo>
                      <a:pt x="0" y="10461"/>
                    </a:lnTo>
                    <a:lnTo>
                      <a:pt x="0" y="10461"/>
                    </a:lnTo>
                    <a:lnTo>
                      <a:pt x="0" y="31250"/>
                    </a:lnTo>
                    <a:cubicBezTo>
                      <a:pt x="4805" y="31250"/>
                      <a:pt x="9489" y="29570"/>
                      <a:pt x="13220" y="26568"/>
                    </a:cubicBezTo>
                    <a:cubicBezTo>
                      <a:pt x="15719" y="24434"/>
                      <a:pt x="19307" y="24142"/>
                      <a:pt x="22116" y="25849"/>
                    </a:cubicBezTo>
                    <a:lnTo>
                      <a:pt x="22356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959" y="36371"/>
                      <a:pt x="26391" y="39091"/>
                      <a:pt x="27389" y="41600"/>
                    </a:cubicBezTo>
                    <a:cubicBezTo>
                      <a:pt x="28807" y="45159"/>
                      <a:pt x="31421" y="48254"/>
                      <a:pt x="35110" y="50209"/>
                    </a:cubicBezTo>
                    <a:cubicBezTo>
                      <a:pt x="35274" y="50295"/>
                      <a:pt x="35412" y="50403"/>
                      <a:pt x="35578" y="50484"/>
                    </a:cubicBezTo>
                    <a:cubicBezTo>
                      <a:pt x="37877" y="51619"/>
                      <a:pt x="40405" y="52208"/>
                      <a:pt x="42968" y="52208"/>
                    </a:cubicBezTo>
                    <a:cubicBezTo>
                      <a:pt x="48435" y="52208"/>
                      <a:pt x="53753" y="49542"/>
                      <a:pt x="56975" y="44840"/>
                    </a:cubicBezTo>
                    <a:cubicBezTo>
                      <a:pt x="62381" y="36727"/>
                      <a:pt x="59960" y="25994"/>
                      <a:pt x="51989" y="21025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3C6078C-75B9-48E6-BCD5-3EA4035AFEE8}"/>
              </a:ext>
            </a:extLst>
          </p:cNvPr>
          <p:cNvSpPr txBox="1"/>
          <p:nvPr/>
        </p:nvSpPr>
        <p:spPr>
          <a:xfrm>
            <a:off x="3913178" y="707075"/>
            <a:ext cx="11123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return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</a:t>
            </a:r>
            <a:r>
              <a:rPr kumimoji="0" lang="en-MY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result 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FFE5D2D-A7A3-42A1-AB84-9FC8CB3F2105}"/>
              </a:ext>
            </a:extLst>
          </p:cNvPr>
          <p:cNvSpPr txBox="1"/>
          <p:nvPr/>
        </p:nvSpPr>
        <p:spPr>
          <a:xfrm>
            <a:off x="2199417" y="3218982"/>
            <a:ext cx="1054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return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SINGLE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result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5D3B6B-A5AD-444B-9ACA-C853A96E4198}"/>
              </a:ext>
            </a:extLst>
          </p:cNvPr>
          <p:cNvSpPr txBox="1"/>
          <p:nvPr/>
        </p:nvSpPr>
        <p:spPr>
          <a:xfrm>
            <a:off x="5403324" y="3285203"/>
            <a:ext cx="13178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 with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INPUT/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OUTPUT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parameter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CABA68-CE17-4C7A-8826-D69355CE504F}"/>
              </a:ext>
            </a:extLst>
          </p:cNvPr>
          <p:cNvGrpSpPr/>
          <p:nvPr/>
        </p:nvGrpSpPr>
        <p:grpSpPr>
          <a:xfrm>
            <a:off x="6352858" y="724452"/>
            <a:ext cx="2543530" cy="1543615"/>
            <a:chOff x="6352383" y="812723"/>
            <a:chExt cx="2543530" cy="1543615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D28DC7C0-19C9-4793-8EC5-998C51443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142"/>
            <a:stretch/>
          </p:blipFill>
          <p:spPr>
            <a:xfrm>
              <a:off x="6352383" y="1759602"/>
              <a:ext cx="2543530" cy="59673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15298237-0DD8-4C83-9A2E-D2D5D3AD0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789"/>
            <a:stretch/>
          </p:blipFill>
          <p:spPr>
            <a:xfrm>
              <a:off x="6352383" y="812723"/>
              <a:ext cx="2543530" cy="971000"/>
            </a:xfrm>
            <a:prstGeom prst="rect">
              <a:avLst/>
            </a:prstGeom>
          </p:spPr>
        </p:pic>
      </p:grpSp>
      <p:pic>
        <p:nvPicPr>
          <p:cNvPr id="115" name="Picture 114">
            <a:extLst>
              <a:ext uri="{FF2B5EF4-FFF2-40B4-BE49-F238E27FC236}">
                <a16:creationId xmlns:a16="http://schemas.microsoft.com/office/drawing/2014/main" id="{7D6CF9D4-7639-449B-BFE8-4D9534950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48" b="19729"/>
          <a:stretch/>
        </p:blipFill>
        <p:spPr>
          <a:xfrm>
            <a:off x="117737" y="2380579"/>
            <a:ext cx="1635108" cy="38234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E974A4D-2244-4CB6-A0FB-B8ABB7F89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29" y="3043185"/>
            <a:ext cx="1343212" cy="590632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1B2D9DD-A934-411E-8FF7-0584F363193D}"/>
              </a:ext>
            </a:extLst>
          </p:cNvPr>
          <p:cNvCxnSpPr>
            <a:stCxn id="115" idx="2"/>
            <a:endCxn id="116" idx="0"/>
          </p:cNvCxnSpPr>
          <p:nvPr/>
        </p:nvCxnSpPr>
        <p:spPr>
          <a:xfrm flipH="1">
            <a:off x="931035" y="2762921"/>
            <a:ext cx="4256" cy="280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BDEC3F1-79AE-4597-91C9-497EB2CD3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786" y="3522394"/>
            <a:ext cx="2248214" cy="304843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273953D-160A-45E4-A00E-03649CD5C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836" y="2547443"/>
            <a:ext cx="2762636" cy="381053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D8A1FE6F-7919-4DF4-8A31-C5D451F588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523" y="4059869"/>
            <a:ext cx="2524477" cy="29531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1727ED7-7117-4AC8-A271-1FAFD5AC2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3451" y="3100554"/>
            <a:ext cx="2686425" cy="24768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D65FA04-CCD5-4F1F-A2E9-1A3BD075B23D}"/>
              </a:ext>
            </a:extLst>
          </p:cNvPr>
          <p:cNvSpPr txBox="1"/>
          <p:nvPr/>
        </p:nvSpPr>
        <p:spPr>
          <a:xfrm>
            <a:off x="-54043" y="1118575"/>
            <a:ext cx="9433919" cy="16004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MY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displayHeader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"\n\n\t\t\t\t\t\t\t\tA d m i n    P e r s o n a l    I n f o :\n"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doubleLine(189);</a:t>
            </a:r>
          </a:p>
          <a:p>
            <a:r>
              <a:rPr lang="en-MY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"Staff ID     Name \t\t     IC No. \t\t Contact Number    Position \</a:t>
            </a:r>
            <a:r>
              <a:rPr lang="en-MY" sz="14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tDepartment</a:t>
            </a:r>
            <a:r>
              <a:rPr lang="en-MY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Branch\t\</a:t>
            </a:r>
            <a:r>
              <a:rPr lang="en-MY" sz="14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tEmail</a:t>
            </a:r>
            <a:r>
              <a:rPr lang="en-MY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\t\t Gender\t  Date Joined\t\</a:t>
            </a:r>
            <a:r>
              <a:rPr lang="en-MY" sz="14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tAddress</a:t>
            </a:r>
            <a:r>
              <a:rPr lang="en-MY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MY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doubleLine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(189);</a:t>
            </a:r>
          </a:p>
          <a:p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MY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764810-78C3-4E5D-AFCB-1AF2B8D46C5C}"/>
              </a:ext>
            </a:extLst>
          </p:cNvPr>
          <p:cNvSpPr txBox="1"/>
          <p:nvPr/>
        </p:nvSpPr>
        <p:spPr>
          <a:xfrm>
            <a:off x="-54043" y="1328657"/>
            <a:ext cx="9975272" cy="37856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adminMenu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choice;</a:t>
            </a:r>
          </a:p>
          <a:p>
            <a:r>
              <a:rPr lang="en-MY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 h e r e,   p l e a s e   c h o 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e  :\n\n\t\t\t\t\t1.\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tRegister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/Add New Admin \t\t\t\t 6.\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tChange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Password\n\t\t\t\t\t2.\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tModify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/Update Admin Record \t\t\t 7.\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tSummary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Report\n\t\t\t\t\t3.\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tDisplay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 Admin Record \t\t\t 8.\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tLog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Out\n\t\t\t\t\t4.\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tSearch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Admin Record(s) \t\t\t\t 9.\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tExit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\n\t\t\t\t\t5.\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tDelete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Admin (Record) \t\t\t\t 10.\</a:t>
            </a:r>
            <a:r>
              <a:rPr lang="en-MY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tBack</a:t>
            </a:r>
            <a:r>
              <a:rPr lang="en-MY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\n\n"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doubleLine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(189);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"Choice &gt;&gt; 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"%d"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&amp;choice);</a:t>
            </a:r>
          </a:p>
          <a:p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rewind(</a:t>
            </a:r>
            <a:r>
              <a:rPr lang="en-MY" sz="800" dirty="0">
                <a:solidFill>
                  <a:srgbClr val="6F00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(choice)</a:t>
            </a:r>
          </a:p>
          <a:p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MY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 for add record</a:t>
            </a:r>
            <a:endParaRPr lang="en-MY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1:addAdmin(); </a:t>
            </a:r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MY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//2 for modify</a:t>
            </a:r>
            <a:endParaRPr lang="en-MY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2:modifyAdmin(1);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MY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//3 for display</a:t>
            </a:r>
            <a:endParaRPr lang="en-MY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3:displayAllAdmin(); </a:t>
            </a:r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4:</a:t>
            </a:r>
            <a:r>
              <a:rPr lang="en-US" sz="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4 for search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MY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searchAdmin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5:deleteAdmin(); </a:t>
            </a:r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6:modifyAdmin(2);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7:adminReport(); </a:t>
            </a:r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8:system(</a:t>
            </a:r>
            <a:r>
              <a:rPr lang="en-US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"pause"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adminLogin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9:exit(1);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10:adminLoginMenu(); </a:t>
            </a:r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"Invalid Choice Entered.\</a:t>
            </a:r>
            <a:r>
              <a:rPr lang="en-US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nPlease</a:t>
            </a:r>
            <a:r>
              <a:rPr lang="en-US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Try Again.\n"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system(</a:t>
            </a:r>
            <a:r>
              <a:rPr lang="en-US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"pause"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system(</a:t>
            </a:r>
            <a:r>
              <a:rPr lang="en-US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8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(choice &lt; 1 || choice&gt;10);</a:t>
            </a:r>
          </a:p>
          <a:p>
            <a:r>
              <a:rPr lang="en-MY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0;</a:t>
            </a:r>
          </a:p>
          <a:p>
            <a:r>
              <a:rPr lang="en-MY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MY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5D40A-152D-4AD5-9579-7A5D6C477D14}"/>
              </a:ext>
            </a:extLst>
          </p:cNvPr>
          <p:cNvSpPr/>
          <p:nvPr/>
        </p:nvSpPr>
        <p:spPr>
          <a:xfrm>
            <a:off x="-54043" y="1328657"/>
            <a:ext cx="1000108" cy="20941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74D001-8A54-4EA4-BB20-D64BAE361CB3}"/>
              </a:ext>
            </a:extLst>
          </p:cNvPr>
          <p:cNvSpPr/>
          <p:nvPr/>
        </p:nvSpPr>
        <p:spPr>
          <a:xfrm>
            <a:off x="-54043" y="4739331"/>
            <a:ext cx="1000108" cy="20941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6302A0-05F1-419E-BCDA-D6B3EB9B37CA}"/>
              </a:ext>
            </a:extLst>
          </p:cNvPr>
          <p:cNvSpPr txBox="1"/>
          <p:nvPr/>
        </p:nvSpPr>
        <p:spPr>
          <a:xfrm>
            <a:off x="409084" y="1755088"/>
            <a:ext cx="5743014" cy="13849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MY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singleLine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MY" sz="14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MY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a;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(a = 0; a &lt; </a:t>
            </a:r>
            <a:r>
              <a:rPr lang="en-US" sz="14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maxLen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a++)</a:t>
            </a:r>
          </a:p>
          <a:p>
            <a:r>
              <a:rPr lang="en-MY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"_"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MY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MY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MY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MY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  <p:bldP spid="77" grpId="0"/>
      <p:bldP spid="79" grpId="0"/>
      <p:bldP spid="81" grpId="0"/>
      <p:bldP spid="51" grpId="0" animBg="1"/>
      <p:bldP spid="51" grpId="1" animBg="1"/>
      <p:bldP spid="54" grpId="0" animBg="1"/>
      <p:bldP spid="54" grpId="1" animBg="1"/>
      <p:bldP spid="4" grpId="0" animBg="1"/>
      <p:bldP spid="4" grpId="1" animBg="1"/>
      <p:bldP spid="56" grpId="0" animBg="1"/>
      <p:bldP spid="56" grpId="1" animBg="1"/>
      <p:bldP spid="5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191508" y="151752"/>
            <a:ext cx="47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FUNCTION TYPE</a:t>
            </a:r>
            <a:endParaRPr dirty="0"/>
          </a:p>
        </p:txBody>
      </p:sp>
      <p:grpSp>
        <p:nvGrpSpPr>
          <p:cNvPr id="425" name="Google Shape;425;p44"/>
          <p:cNvGrpSpPr/>
          <p:nvPr/>
        </p:nvGrpSpPr>
        <p:grpSpPr>
          <a:xfrm>
            <a:off x="314664" y="345554"/>
            <a:ext cx="3236137" cy="4794364"/>
            <a:chOff x="3982538" y="377713"/>
            <a:chExt cx="3236137" cy="4794364"/>
          </a:xfrm>
        </p:grpSpPr>
        <p:grpSp>
          <p:nvGrpSpPr>
            <p:cNvPr id="426" name="Google Shape;426;p44"/>
            <p:cNvGrpSpPr/>
            <p:nvPr/>
          </p:nvGrpSpPr>
          <p:grpSpPr>
            <a:xfrm>
              <a:off x="6808013" y="377713"/>
              <a:ext cx="410662" cy="408114"/>
              <a:chOff x="7098372" y="986300"/>
              <a:chExt cx="461055" cy="458143"/>
            </a:xfrm>
          </p:grpSpPr>
          <p:sp>
            <p:nvSpPr>
              <p:cNvPr id="427" name="Google Shape;427;p44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44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4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44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44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4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4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44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44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4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4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4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44"/>
            <p:cNvGrpSpPr/>
            <p:nvPr/>
          </p:nvGrpSpPr>
          <p:grpSpPr>
            <a:xfrm rot="-5400000" flipH="1">
              <a:off x="4323770" y="4334385"/>
              <a:ext cx="496460" cy="1178923"/>
              <a:chOff x="8620867" y="3217042"/>
              <a:chExt cx="561797" cy="1334228"/>
            </a:xfrm>
          </p:grpSpPr>
          <p:sp>
            <p:nvSpPr>
              <p:cNvPr id="441" name="Google Shape;441;p44"/>
              <p:cNvSpPr/>
              <p:nvPr/>
            </p:nvSpPr>
            <p:spPr>
              <a:xfrm>
                <a:off x="8767374" y="3363325"/>
                <a:ext cx="194906" cy="190718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66" extrusionOk="0">
                    <a:moveTo>
                      <a:pt x="3232" y="1"/>
                    </a:moveTo>
                    <a:cubicBezTo>
                      <a:pt x="2918" y="1"/>
                      <a:pt x="2602" y="120"/>
                      <a:pt x="2358" y="358"/>
                    </a:cubicBezTo>
                    <a:lnTo>
                      <a:pt x="477" y="2239"/>
                    </a:lnTo>
                    <a:cubicBezTo>
                      <a:pt x="1" y="2715"/>
                      <a:pt x="1" y="3489"/>
                      <a:pt x="477" y="3965"/>
                    </a:cubicBezTo>
                    <a:cubicBezTo>
                      <a:pt x="715" y="4204"/>
                      <a:pt x="1028" y="4323"/>
                      <a:pt x="1340" y="4323"/>
                    </a:cubicBezTo>
                    <a:cubicBezTo>
                      <a:pt x="1653" y="4323"/>
                      <a:pt x="1965" y="4204"/>
                      <a:pt x="2204" y="3965"/>
                    </a:cubicBezTo>
                    <a:lnTo>
                      <a:pt x="2287" y="3894"/>
                    </a:lnTo>
                    <a:lnTo>
                      <a:pt x="4359" y="5966"/>
                    </a:lnTo>
                    <a:cubicBezTo>
                      <a:pt x="4894" y="5347"/>
                      <a:pt x="5478" y="4775"/>
                      <a:pt x="6097" y="4239"/>
                    </a:cubicBezTo>
                    <a:lnTo>
                      <a:pt x="4013" y="2168"/>
                    </a:lnTo>
                    <a:lnTo>
                      <a:pt x="4097" y="2084"/>
                    </a:lnTo>
                    <a:cubicBezTo>
                      <a:pt x="4573" y="1608"/>
                      <a:pt x="4573" y="834"/>
                      <a:pt x="4097" y="358"/>
                    </a:cubicBezTo>
                    <a:cubicBezTo>
                      <a:pt x="3859" y="120"/>
                      <a:pt x="3546" y="1"/>
                      <a:pt x="3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4"/>
              <p:cNvSpPr/>
              <p:nvPr/>
            </p:nvSpPr>
            <p:spPr>
              <a:xfrm>
                <a:off x="8620867" y="3638661"/>
                <a:ext cx="192604" cy="160285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14" extrusionOk="0">
                    <a:moveTo>
                      <a:pt x="2037" y="0"/>
                    </a:moveTo>
                    <a:cubicBezTo>
                      <a:pt x="1497" y="0"/>
                      <a:pt x="1007" y="363"/>
                      <a:pt x="857" y="901"/>
                    </a:cubicBezTo>
                    <a:lnTo>
                      <a:pt x="167" y="3472"/>
                    </a:lnTo>
                    <a:cubicBezTo>
                      <a:pt x="0" y="4127"/>
                      <a:pt x="381" y="4806"/>
                      <a:pt x="1036" y="4973"/>
                    </a:cubicBezTo>
                    <a:cubicBezTo>
                      <a:pt x="1140" y="5000"/>
                      <a:pt x="1245" y="5013"/>
                      <a:pt x="1350" y="5013"/>
                    </a:cubicBezTo>
                    <a:cubicBezTo>
                      <a:pt x="1880" y="5013"/>
                      <a:pt x="2387" y="4672"/>
                      <a:pt x="2536" y="4115"/>
                    </a:cubicBezTo>
                    <a:lnTo>
                      <a:pt x="2560" y="4008"/>
                    </a:lnTo>
                    <a:lnTo>
                      <a:pt x="5394" y="4758"/>
                    </a:lnTo>
                    <a:cubicBezTo>
                      <a:pt x="5536" y="3949"/>
                      <a:pt x="5751" y="3163"/>
                      <a:pt x="6025" y="2401"/>
                    </a:cubicBezTo>
                    <a:lnTo>
                      <a:pt x="3191" y="1639"/>
                    </a:lnTo>
                    <a:lnTo>
                      <a:pt x="3227" y="1532"/>
                    </a:lnTo>
                    <a:cubicBezTo>
                      <a:pt x="3393" y="889"/>
                      <a:pt x="3012" y="210"/>
                      <a:pt x="2357" y="43"/>
                    </a:cubicBezTo>
                    <a:cubicBezTo>
                      <a:pt x="2250" y="14"/>
                      <a:pt x="2143" y="0"/>
                      <a:pt x="2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4"/>
              <p:cNvSpPr/>
              <p:nvPr/>
            </p:nvSpPr>
            <p:spPr>
              <a:xfrm>
                <a:off x="8620867" y="3969109"/>
                <a:ext cx="192604" cy="160669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5026" extrusionOk="0">
                    <a:moveTo>
                      <a:pt x="1349" y="0"/>
                    </a:moveTo>
                    <a:cubicBezTo>
                      <a:pt x="1245" y="0"/>
                      <a:pt x="1140" y="14"/>
                      <a:pt x="1036" y="41"/>
                    </a:cubicBezTo>
                    <a:cubicBezTo>
                      <a:pt x="381" y="220"/>
                      <a:pt x="0" y="886"/>
                      <a:pt x="167" y="1541"/>
                    </a:cubicBezTo>
                    <a:lnTo>
                      <a:pt x="857" y="4113"/>
                    </a:lnTo>
                    <a:cubicBezTo>
                      <a:pt x="1007" y="4661"/>
                      <a:pt x="1498" y="5025"/>
                      <a:pt x="2038" y="5025"/>
                    </a:cubicBezTo>
                    <a:cubicBezTo>
                      <a:pt x="2143" y="5025"/>
                      <a:pt x="2250" y="5011"/>
                      <a:pt x="2357" y="4982"/>
                    </a:cubicBezTo>
                    <a:cubicBezTo>
                      <a:pt x="3012" y="4804"/>
                      <a:pt x="3393" y="4137"/>
                      <a:pt x="3227" y="3482"/>
                    </a:cubicBezTo>
                    <a:lnTo>
                      <a:pt x="3191" y="3375"/>
                    </a:lnTo>
                    <a:lnTo>
                      <a:pt x="6025" y="2625"/>
                    </a:lnTo>
                    <a:cubicBezTo>
                      <a:pt x="5751" y="1863"/>
                      <a:pt x="5548" y="1065"/>
                      <a:pt x="5394" y="255"/>
                    </a:cubicBezTo>
                    <a:lnTo>
                      <a:pt x="2560" y="1017"/>
                    </a:lnTo>
                    <a:lnTo>
                      <a:pt x="2536" y="910"/>
                    </a:lnTo>
                    <a:cubicBezTo>
                      <a:pt x="2387" y="343"/>
                      <a:pt x="1880" y="0"/>
                      <a:pt x="1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4"/>
              <p:cNvSpPr/>
              <p:nvPr/>
            </p:nvSpPr>
            <p:spPr>
              <a:xfrm>
                <a:off x="8767374" y="4214012"/>
                <a:ext cx="194906" cy="19107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5977" extrusionOk="0">
                    <a:moveTo>
                      <a:pt x="4359" y="0"/>
                    </a:moveTo>
                    <a:lnTo>
                      <a:pt x="2287" y="2084"/>
                    </a:lnTo>
                    <a:lnTo>
                      <a:pt x="2204" y="2000"/>
                    </a:lnTo>
                    <a:cubicBezTo>
                      <a:pt x="1965" y="1762"/>
                      <a:pt x="1653" y="1643"/>
                      <a:pt x="1340" y="1643"/>
                    </a:cubicBezTo>
                    <a:cubicBezTo>
                      <a:pt x="1028" y="1643"/>
                      <a:pt x="715" y="1762"/>
                      <a:pt x="477" y="2000"/>
                    </a:cubicBezTo>
                    <a:cubicBezTo>
                      <a:pt x="1" y="2477"/>
                      <a:pt x="1" y="3262"/>
                      <a:pt x="477" y="3739"/>
                    </a:cubicBezTo>
                    <a:lnTo>
                      <a:pt x="2358" y="5620"/>
                    </a:lnTo>
                    <a:cubicBezTo>
                      <a:pt x="2597" y="5858"/>
                      <a:pt x="2912" y="5977"/>
                      <a:pt x="3228" y="5977"/>
                    </a:cubicBezTo>
                    <a:cubicBezTo>
                      <a:pt x="3543" y="5977"/>
                      <a:pt x="3859" y="5858"/>
                      <a:pt x="4097" y="5620"/>
                    </a:cubicBezTo>
                    <a:cubicBezTo>
                      <a:pt x="4573" y="5144"/>
                      <a:pt x="4573" y="4370"/>
                      <a:pt x="4097" y="3893"/>
                    </a:cubicBezTo>
                    <a:lnTo>
                      <a:pt x="4013" y="3810"/>
                    </a:lnTo>
                    <a:lnTo>
                      <a:pt x="6097" y="1738"/>
                    </a:lnTo>
                    <a:cubicBezTo>
                      <a:pt x="5478" y="1203"/>
                      <a:pt x="4894" y="619"/>
                      <a:pt x="4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44"/>
              <p:cNvSpPr/>
              <p:nvPr/>
            </p:nvSpPr>
            <p:spPr>
              <a:xfrm>
                <a:off x="9174640" y="4443891"/>
                <a:ext cx="8024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01" extrusionOk="0">
                    <a:moveTo>
                      <a:pt x="251" y="0"/>
                    </a:moveTo>
                    <a:lnTo>
                      <a:pt x="1" y="929"/>
                    </a:lnTo>
                    <a:lnTo>
                      <a:pt x="108" y="953"/>
                    </a:lnTo>
                    <a:cubicBezTo>
                      <a:pt x="155" y="965"/>
                      <a:pt x="203" y="989"/>
                      <a:pt x="251" y="1001"/>
                    </a:cubicBez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4"/>
              <p:cNvSpPr/>
              <p:nvPr/>
            </p:nvSpPr>
            <p:spPr>
              <a:xfrm>
                <a:off x="9174640" y="3292165"/>
                <a:ext cx="8024" cy="3238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13" extrusionOk="0">
                    <a:moveTo>
                      <a:pt x="251" y="0"/>
                    </a:moveTo>
                    <a:cubicBezTo>
                      <a:pt x="203" y="24"/>
                      <a:pt x="155" y="36"/>
                      <a:pt x="108" y="48"/>
                    </a:cubicBezTo>
                    <a:lnTo>
                      <a:pt x="1" y="84"/>
                    </a:lnTo>
                    <a:lnTo>
                      <a:pt x="251" y="101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4"/>
              <p:cNvSpPr/>
              <p:nvPr/>
            </p:nvSpPr>
            <p:spPr>
              <a:xfrm>
                <a:off x="9042199" y="3217042"/>
                <a:ext cx="130939" cy="188576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9" extrusionOk="0">
                    <a:moveTo>
                      <a:pt x="3899" y="1"/>
                    </a:moveTo>
                    <a:cubicBezTo>
                      <a:pt x="3805" y="1"/>
                      <a:pt x="3710" y="12"/>
                      <a:pt x="3620" y="40"/>
                    </a:cubicBezTo>
                    <a:lnTo>
                      <a:pt x="1048" y="731"/>
                    </a:lnTo>
                    <a:cubicBezTo>
                      <a:pt x="393" y="910"/>
                      <a:pt x="0" y="1576"/>
                      <a:pt x="179" y="2231"/>
                    </a:cubicBezTo>
                    <a:cubicBezTo>
                      <a:pt x="318" y="2749"/>
                      <a:pt x="800" y="3134"/>
                      <a:pt x="1351" y="3134"/>
                    </a:cubicBezTo>
                    <a:cubicBezTo>
                      <a:pt x="1458" y="3134"/>
                      <a:pt x="1568" y="3119"/>
                      <a:pt x="1679" y="3088"/>
                    </a:cubicBezTo>
                    <a:lnTo>
                      <a:pt x="1786" y="3065"/>
                    </a:lnTo>
                    <a:lnTo>
                      <a:pt x="2536" y="5898"/>
                    </a:lnTo>
                    <a:cubicBezTo>
                      <a:pt x="3048" y="5720"/>
                      <a:pt x="3572" y="5565"/>
                      <a:pt x="4096" y="5434"/>
                    </a:cubicBezTo>
                    <a:lnTo>
                      <a:pt x="4096" y="17"/>
                    </a:lnTo>
                    <a:cubicBezTo>
                      <a:pt x="4032" y="7"/>
                      <a:pt x="3966" y="1"/>
                      <a:pt x="3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4"/>
              <p:cNvSpPr/>
              <p:nvPr/>
            </p:nvSpPr>
            <p:spPr>
              <a:xfrm>
                <a:off x="9042199" y="4362821"/>
                <a:ext cx="130939" cy="188448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5895" extrusionOk="0">
                    <a:moveTo>
                      <a:pt x="2536" y="0"/>
                    </a:moveTo>
                    <a:lnTo>
                      <a:pt x="1786" y="2834"/>
                    </a:lnTo>
                    <a:lnTo>
                      <a:pt x="1679" y="2798"/>
                    </a:lnTo>
                    <a:cubicBezTo>
                      <a:pt x="1572" y="2770"/>
                      <a:pt x="1465" y="2757"/>
                      <a:pt x="1361" y="2757"/>
                    </a:cubicBezTo>
                    <a:cubicBezTo>
                      <a:pt x="806" y="2757"/>
                      <a:pt x="319" y="3136"/>
                      <a:pt x="179" y="3667"/>
                    </a:cubicBezTo>
                    <a:cubicBezTo>
                      <a:pt x="0" y="4322"/>
                      <a:pt x="393" y="4989"/>
                      <a:pt x="1048" y="5168"/>
                    </a:cubicBezTo>
                    <a:lnTo>
                      <a:pt x="3620" y="5858"/>
                    </a:lnTo>
                    <a:cubicBezTo>
                      <a:pt x="3720" y="5881"/>
                      <a:pt x="3825" y="5894"/>
                      <a:pt x="3928" y="5894"/>
                    </a:cubicBezTo>
                    <a:cubicBezTo>
                      <a:pt x="3985" y="5894"/>
                      <a:pt x="4041" y="5890"/>
                      <a:pt x="4096" y="5882"/>
                    </a:cubicBezTo>
                    <a:lnTo>
                      <a:pt x="4096" y="453"/>
                    </a:lnTo>
                    <a:cubicBezTo>
                      <a:pt x="3572" y="334"/>
                      <a:pt x="3048" y="179"/>
                      <a:pt x="2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4"/>
              <p:cNvSpPr/>
              <p:nvPr/>
            </p:nvSpPr>
            <p:spPr>
              <a:xfrm>
                <a:off x="8862925" y="3471791"/>
                <a:ext cx="310213" cy="824825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25802" extrusionOk="0">
                    <a:moveTo>
                      <a:pt x="6942" y="5192"/>
                    </a:moveTo>
                    <a:cubicBezTo>
                      <a:pt x="7620" y="5192"/>
                      <a:pt x="8168" y="5740"/>
                      <a:pt x="8168" y="6418"/>
                    </a:cubicBezTo>
                    <a:cubicBezTo>
                      <a:pt x="8168" y="7097"/>
                      <a:pt x="7620" y="7645"/>
                      <a:pt x="6942" y="7645"/>
                    </a:cubicBezTo>
                    <a:cubicBezTo>
                      <a:pt x="6263" y="7645"/>
                      <a:pt x="5715" y="7097"/>
                      <a:pt x="5715" y="6418"/>
                    </a:cubicBezTo>
                    <a:cubicBezTo>
                      <a:pt x="5715" y="5740"/>
                      <a:pt x="6263" y="5192"/>
                      <a:pt x="6942" y="5192"/>
                    </a:cubicBezTo>
                    <a:close/>
                    <a:moveTo>
                      <a:pt x="4263" y="11681"/>
                    </a:moveTo>
                    <a:cubicBezTo>
                      <a:pt x="4930" y="11681"/>
                      <a:pt x="5477" y="12229"/>
                      <a:pt x="5477" y="12895"/>
                    </a:cubicBezTo>
                    <a:cubicBezTo>
                      <a:pt x="5477" y="13574"/>
                      <a:pt x="4930" y="14122"/>
                      <a:pt x="4263" y="14122"/>
                    </a:cubicBezTo>
                    <a:cubicBezTo>
                      <a:pt x="3584" y="14122"/>
                      <a:pt x="3037" y="13574"/>
                      <a:pt x="3037" y="12895"/>
                    </a:cubicBezTo>
                    <a:cubicBezTo>
                      <a:pt x="3037" y="12229"/>
                      <a:pt x="3584" y="11681"/>
                      <a:pt x="4263" y="11681"/>
                    </a:cubicBezTo>
                    <a:close/>
                    <a:moveTo>
                      <a:pt x="6942" y="18158"/>
                    </a:moveTo>
                    <a:cubicBezTo>
                      <a:pt x="7620" y="18158"/>
                      <a:pt x="8168" y="18706"/>
                      <a:pt x="8168" y="19384"/>
                    </a:cubicBezTo>
                    <a:cubicBezTo>
                      <a:pt x="8168" y="20063"/>
                      <a:pt x="7620" y="20611"/>
                      <a:pt x="6942" y="20611"/>
                    </a:cubicBezTo>
                    <a:cubicBezTo>
                      <a:pt x="6263" y="20611"/>
                      <a:pt x="5715" y="20063"/>
                      <a:pt x="5715" y="19384"/>
                    </a:cubicBezTo>
                    <a:cubicBezTo>
                      <a:pt x="5715" y="18706"/>
                      <a:pt x="6263" y="18158"/>
                      <a:pt x="6942" y="18158"/>
                    </a:cubicBezTo>
                    <a:close/>
                    <a:moveTo>
                      <a:pt x="9704" y="1"/>
                    </a:moveTo>
                    <a:cubicBezTo>
                      <a:pt x="4108" y="1620"/>
                      <a:pt x="0" y="6787"/>
                      <a:pt x="0" y="12895"/>
                    </a:cubicBezTo>
                    <a:cubicBezTo>
                      <a:pt x="0" y="19015"/>
                      <a:pt x="4108" y="24182"/>
                      <a:pt x="9704" y="25802"/>
                    </a:cubicBezTo>
                    <a:lnTo>
                      <a:pt x="97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47D86B4-8B08-4A21-BB62-BDD656D065F0}"/>
              </a:ext>
            </a:extLst>
          </p:cNvPr>
          <p:cNvSpPr txBox="1"/>
          <p:nvPr/>
        </p:nvSpPr>
        <p:spPr>
          <a:xfrm>
            <a:off x="2870775" y="1632353"/>
            <a:ext cx="11642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return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MULTIPLE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result</a:t>
            </a:r>
          </a:p>
        </p:txBody>
      </p:sp>
      <p:grpSp>
        <p:nvGrpSpPr>
          <p:cNvPr id="67" name="Google Shape;10158;p100">
            <a:extLst>
              <a:ext uri="{FF2B5EF4-FFF2-40B4-BE49-F238E27FC236}">
                <a16:creationId xmlns:a16="http://schemas.microsoft.com/office/drawing/2014/main" id="{0C67A0B3-8E51-4C2D-9D16-41E68726EE72}"/>
              </a:ext>
            </a:extLst>
          </p:cNvPr>
          <p:cNvGrpSpPr/>
          <p:nvPr/>
        </p:nvGrpSpPr>
        <p:grpSpPr>
          <a:xfrm rot="1972948">
            <a:off x="2174225" y="193667"/>
            <a:ext cx="4483413" cy="4306221"/>
            <a:chOff x="4206459" y="1290523"/>
            <a:chExt cx="712556" cy="686820"/>
          </a:xfrm>
        </p:grpSpPr>
        <p:sp>
          <p:nvSpPr>
            <p:cNvPr id="68" name="Google Shape;10159;p100">
              <a:extLst>
                <a:ext uri="{FF2B5EF4-FFF2-40B4-BE49-F238E27FC236}">
                  <a16:creationId xmlns:a16="http://schemas.microsoft.com/office/drawing/2014/main" id="{6634A7D3-6DAD-490F-9291-6C034B453AC4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38345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Google Shape;10160;p100">
              <a:extLst>
                <a:ext uri="{FF2B5EF4-FFF2-40B4-BE49-F238E27FC236}">
                  <a16:creationId xmlns:a16="http://schemas.microsoft.com/office/drawing/2014/main" id="{755C23CB-B726-4A8D-BECE-5BD3F58AFA09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38345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Google Shape;10161;p100">
              <a:extLst>
                <a:ext uri="{FF2B5EF4-FFF2-40B4-BE49-F238E27FC236}">
                  <a16:creationId xmlns:a16="http://schemas.microsoft.com/office/drawing/2014/main" id="{3F884201-4AA5-46B1-BDCB-CC22F361DDCB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38345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72" name="Google Shape;10163;p100">
              <a:extLst>
                <a:ext uri="{FF2B5EF4-FFF2-40B4-BE49-F238E27FC236}">
                  <a16:creationId xmlns:a16="http://schemas.microsoft.com/office/drawing/2014/main" id="{B8FFD6AC-B387-408D-B800-93656231362D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07" name="Google Shape;10164;p100">
                <a:extLst>
                  <a:ext uri="{FF2B5EF4-FFF2-40B4-BE49-F238E27FC236}">
                    <a16:creationId xmlns:a16="http://schemas.microsoft.com/office/drawing/2014/main" id="{CAFD90C6-2A7F-4B18-8800-03692A59B045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08" name="Google Shape;10165;p100">
                <a:extLst>
                  <a:ext uri="{FF2B5EF4-FFF2-40B4-BE49-F238E27FC236}">
                    <a16:creationId xmlns:a16="http://schemas.microsoft.com/office/drawing/2014/main" id="{345D460A-300D-48BB-B8F1-8777DCE0DBF9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09" name="Google Shape;10166;p100">
                <a:extLst>
                  <a:ext uri="{FF2B5EF4-FFF2-40B4-BE49-F238E27FC236}">
                    <a16:creationId xmlns:a16="http://schemas.microsoft.com/office/drawing/2014/main" id="{CAE8E685-7162-458C-A45C-CBD8D20FC622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10" name="Google Shape;10167;p100">
                <a:extLst>
                  <a:ext uri="{FF2B5EF4-FFF2-40B4-BE49-F238E27FC236}">
                    <a16:creationId xmlns:a16="http://schemas.microsoft.com/office/drawing/2014/main" id="{A4B0F985-B0D2-4540-A61E-3BB31FDB1365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74" name="Google Shape;10173;p100">
              <a:extLst>
                <a:ext uri="{FF2B5EF4-FFF2-40B4-BE49-F238E27FC236}">
                  <a16:creationId xmlns:a16="http://schemas.microsoft.com/office/drawing/2014/main" id="{06290FE3-174D-4D9A-9B5C-BEE162BA5C24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99" name="Google Shape;10174;p100">
                <a:extLst>
                  <a:ext uri="{FF2B5EF4-FFF2-40B4-BE49-F238E27FC236}">
                    <a16:creationId xmlns:a16="http://schemas.microsoft.com/office/drawing/2014/main" id="{AFBEA396-A1C7-4105-A8BB-85FAFCE35D2E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00" name="Google Shape;10175;p100">
                <a:extLst>
                  <a:ext uri="{FF2B5EF4-FFF2-40B4-BE49-F238E27FC236}">
                    <a16:creationId xmlns:a16="http://schemas.microsoft.com/office/drawing/2014/main" id="{9E47C829-344E-40F3-BD5F-700DC70F7473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01" name="Google Shape;10176;p100">
                <a:extLst>
                  <a:ext uri="{FF2B5EF4-FFF2-40B4-BE49-F238E27FC236}">
                    <a16:creationId xmlns:a16="http://schemas.microsoft.com/office/drawing/2014/main" id="{4CC66118-19A2-4B67-A104-D6A38CCEE922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02" name="Google Shape;10177;p100">
                <a:extLst>
                  <a:ext uri="{FF2B5EF4-FFF2-40B4-BE49-F238E27FC236}">
                    <a16:creationId xmlns:a16="http://schemas.microsoft.com/office/drawing/2014/main" id="{F18B8EDC-AAFA-4B3D-A970-91B8C140637B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75" name="Google Shape;10178;p100">
              <a:extLst>
                <a:ext uri="{FF2B5EF4-FFF2-40B4-BE49-F238E27FC236}">
                  <a16:creationId xmlns:a16="http://schemas.microsoft.com/office/drawing/2014/main" id="{5E31012E-9786-493B-BBC2-A953928EFF23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95" name="Google Shape;10179;p100">
                <a:extLst>
                  <a:ext uri="{FF2B5EF4-FFF2-40B4-BE49-F238E27FC236}">
                    <a16:creationId xmlns:a16="http://schemas.microsoft.com/office/drawing/2014/main" id="{5D010AEF-A843-4298-A561-F87B04811146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6" name="Google Shape;10180;p100">
                <a:extLst>
                  <a:ext uri="{FF2B5EF4-FFF2-40B4-BE49-F238E27FC236}">
                    <a16:creationId xmlns:a16="http://schemas.microsoft.com/office/drawing/2014/main" id="{4D1796D7-A65B-4B3F-9EB8-28428F46511A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7" name="Google Shape;10181;p100">
                <a:extLst>
                  <a:ext uri="{FF2B5EF4-FFF2-40B4-BE49-F238E27FC236}">
                    <a16:creationId xmlns:a16="http://schemas.microsoft.com/office/drawing/2014/main" id="{A9DB3889-2C0C-4964-9EA7-430B0D144412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8" name="Google Shape;10182;p100">
                <a:extLst>
                  <a:ext uri="{FF2B5EF4-FFF2-40B4-BE49-F238E27FC236}">
                    <a16:creationId xmlns:a16="http://schemas.microsoft.com/office/drawing/2014/main" id="{7BAAE141-32C6-4373-83C5-09D38822948E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80" name="Google Shape;10185;p100">
              <a:extLst>
                <a:ext uri="{FF2B5EF4-FFF2-40B4-BE49-F238E27FC236}">
                  <a16:creationId xmlns:a16="http://schemas.microsoft.com/office/drawing/2014/main" id="{49C4D465-24DD-4B64-80E7-1AADF4409887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38345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84" name="Google Shape;10187;p100">
              <a:extLst>
                <a:ext uri="{FF2B5EF4-FFF2-40B4-BE49-F238E27FC236}">
                  <a16:creationId xmlns:a16="http://schemas.microsoft.com/office/drawing/2014/main" id="{F97E3C9D-99F0-4E68-A9E1-742159B57118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1" name="Google Shape;10188;p100">
                <a:extLst>
                  <a:ext uri="{FF2B5EF4-FFF2-40B4-BE49-F238E27FC236}">
                    <a16:creationId xmlns:a16="http://schemas.microsoft.com/office/drawing/2014/main" id="{9037434C-8BDD-4383-98D0-249507ECD9D5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2" name="Google Shape;10189;p100">
                <a:extLst>
                  <a:ext uri="{FF2B5EF4-FFF2-40B4-BE49-F238E27FC236}">
                    <a16:creationId xmlns:a16="http://schemas.microsoft.com/office/drawing/2014/main" id="{A27DDF49-FB66-45F4-90A8-211C3AD20BA2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3" name="Google Shape;10190;p100">
                <a:extLst>
                  <a:ext uri="{FF2B5EF4-FFF2-40B4-BE49-F238E27FC236}">
                    <a16:creationId xmlns:a16="http://schemas.microsoft.com/office/drawing/2014/main" id="{0BB2711D-6721-4D90-AB63-4FDDDA06A6C6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4" name="Google Shape;10191;p100">
                <a:extLst>
                  <a:ext uri="{FF2B5EF4-FFF2-40B4-BE49-F238E27FC236}">
                    <a16:creationId xmlns:a16="http://schemas.microsoft.com/office/drawing/2014/main" id="{306227BE-2FA3-44D0-90BE-0EF567D59B4F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86" name="Google Shape;10192;p100">
              <a:extLst>
                <a:ext uri="{FF2B5EF4-FFF2-40B4-BE49-F238E27FC236}">
                  <a16:creationId xmlns:a16="http://schemas.microsoft.com/office/drawing/2014/main" id="{7E67C5A5-D545-41DC-81F8-BC5D98C94211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87" name="Google Shape;10193;p100">
                <a:extLst>
                  <a:ext uri="{FF2B5EF4-FFF2-40B4-BE49-F238E27FC236}">
                    <a16:creationId xmlns:a16="http://schemas.microsoft.com/office/drawing/2014/main" id="{B23DF342-74D8-4DF1-8FD6-0BDBEA28D8BE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8" name="Google Shape;10194;p100">
                <a:extLst>
                  <a:ext uri="{FF2B5EF4-FFF2-40B4-BE49-F238E27FC236}">
                    <a16:creationId xmlns:a16="http://schemas.microsoft.com/office/drawing/2014/main" id="{3C54DF37-3EB6-49D2-A448-90B0D2BBF6C3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9" name="Google Shape;10195;p100">
                <a:extLst>
                  <a:ext uri="{FF2B5EF4-FFF2-40B4-BE49-F238E27FC236}">
                    <a16:creationId xmlns:a16="http://schemas.microsoft.com/office/drawing/2014/main" id="{B43CF63E-4097-412A-882F-2E3958D955D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0" name="Google Shape;10196;p100">
                <a:extLst>
                  <a:ext uri="{FF2B5EF4-FFF2-40B4-BE49-F238E27FC236}">
                    <a16:creationId xmlns:a16="http://schemas.microsoft.com/office/drawing/2014/main" id="{A0B8027C-DA9B-4920-84C5-452976CBF8B5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38345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35909991-5514-46DB-A433-EE03B6EBBD0D}"/>
              </a:ext>
            </a:extLst>
          </p:cNvPr>
          <p:cNvSpPr txBox="1"/>
          <p:nvPr/>
        </p:nvSpPr>
        <p:spPr>
          <a:xfrm>
            <a:off x="5106604" y="1709605"/>
            <a:ext cx="11642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Passing 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Structure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function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69A104A-1D51-4E8F-984E-65A9BE488C9B}"/>
              </a:ext>
            </a:extLst>
          </p:cNvPr>
          <p:cNvSpPr txBox="1"/>
          <p:nvPr/>
        </p:nvSpPr>
        <p:spPr>
          <a:xfrm>
            <a:off x="4017234" y="3410141"/>
            <a:ext cx="11643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Passing </a:t>
            </a:r>
            <a:r>
              <a:rPr kumimoji="0" lang="en-MY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Array</a:t>
            </a:r>
            <a:r>
              <a:rPr kumimoji="0" lang="en-MY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function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9A25CA25-13B6-4003-A584-D881508F3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33" y="793773"/>
            <a:ext cx="3753374" cy="27626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42D3A8CA-132F-4E18-9607-A8475DB6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672" y="465378"/>
            <a:ext cx="4848902" cy="32389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3D8531D-D766-40C9-A539-411E0B404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97" y="4706779"/>
            <a:ext cx="4848902" cy="32389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08F38952-A1CC-4979-BF22-215B0544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97" y="4270532"/>
            <a:ext cx="3753374" cy="27626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AB828A7-6169-42B1-A14A-A317FE10F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40" y="3796480"/>
            <a:ext cx="2572109" cy="32389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D640306-754A-4075-8CDE-E74F8DB4C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934" y="3486739"/>
            <a:ext cx="5617437" cy="21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5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11" grpId="0"/>
      <p:bldP spid="1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67"/>
          <p:cNvSpPr txBox="1">
            <a:spLocks noGrp="1"/>
          </p:cNvSpPr>
          <p:nvPr>
            <p:ph type="title"/>
          </p:nvPr>
        </p:nvSpPr>
        <p:spPr>
          <a:xfrm>
            <a:off x="390161" y="527655"/>
            <a:ext cx="71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Login Interface</a:t>
            </a:r>
            <a:endParaRPr dirty="0"/>
          </a:p>
        </p:txBody>
      </p:sp>
      <p:sp>
        <p:nvSpPr>
          <p:cNvPr id="1556" name="Google Shape;1556;p67"/>
          <p:cNvSpPr txBox="1"/>
          <p:nvPr/>
        </p:nvSpPr>
        <p:spPr>
          <a:xfrm>
            <a:off x="390161" y="997171"/>
            <a:ext cx="3887790" cy="34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383455"/>
                </a:solidFill>
                <a:effectLst/>
                <a:uLnTx/>
                <a:uFillTx/>
                <a:latin typeface="Signika"/>
                <a:ea typeface="Signika"/>
                <a:cs typeface="Signika"/>
                <a:sym typeface="Signika"/>
              </a:rPr>
              <a:t>Password is encrpyted in * 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83455"/>
              </a:solidFill>
              <a:effectLst/>
              <a:uLnTx/>
              <a:uFillTx/>
              <a:latin typeface="Signika"/>
              <a:ea typeface="Signika"/>
              <a:cs typeface="Signika"/>
              <a:sym typeface="Signik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C73175-ADBE-47D6-A9CF-19FE2A0827A1}"/>
              </a:ext>
            </a:extLst>
          </p:cNvPr>
          <p:cNvGrpSpPr/>
          <p:nvPr/>
        </p:nvGrpSpPr>
        <p:grpSpPr>
          <a:xfrm rot="16200000">
            <a:off x="1569004" y="378619"/>
            <a:ext cx="3428849" cy="5786535"/>
            <a:chOff x="5900176" y="1051161"/>
            <a:chExt cx="2011799" cy="3033479"/>
          </a:xfrm>
        </p:grpSpPr>
        <p:sp>
          <p:nvSpPr>
            <p:cNvPr id="1549" name="Google Shape;1549;p67"/>
            <p:cNvSpPr/>
            <p:nvPr/>
          </p:nvSpPr>
          <p:spPr>
            <a:xfrm>
              <a:off x="5914259" y="1065244"/>
              <a:ext cx="1983217" cy="3004928"/>
            </a:xfrm>
            <a:prstGeom prst="rect">
              <a:avLst/>
            </a:prstGeom>
            <a:solidFill>
              <a:schemeClr val="dk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67"/>
            <p:cNvSpPr/>
            <p:nvPr/>
          </p:nvSpPr>
          <p:spPr>
            <a:xfrm>
              <a:off x="5900176" y="1051161"/>
              <a:ext cx="2011799" cy="3033479"/>
            </a:xfrm>
            <a:prstGeom prst="rect">
              <a:avLst/>
            </a:prstGeom>
            <a:solidFill>
              <a:schemeClr val="dk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67"/>
            <p:cNvSpPr/>
            <p:nvPr/>
          </p:nvSpPr>
          <p:spPr>
            <a:xfrm>
              <a:off x="6824680" y="3833477"/>
              <a:ext cx="162758" cy="16237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67"/>
            <p:cNvSpPr/>
            <p:nvPr/>
          </p:nvSpPr>
          <p:spPr>
            <a:xfrm>
              <a:off x="6109761" y="1178422"/>
              <a:ext cx="65967" cy="6635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67"/>
            <p:cNvSpPr/>
            <p:nvPr/>
          </p:nvSpPr>
          <p:spPr>
            <a:xfrm>
              <a:off x="6214937" y="1178422"/>
              <a:ext cx="65967" cy="6635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67"/>
            <p:cNvSpPr/>
            <p:nvPr/>
          </p:nvSpPr>
          <p:spPr>
            <a:xfrm>
              <a:off x="6557930" y="2391059"/>
              <a:ext cx="106713" cy="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64" name="Google Shape;1564;p67"/>
          <p:cNvGrpSpPr/>
          <p:nvPr/>
        </p:nvGrpSpPr>
        <p:grpSpPr>
          <a:xfrm>
            <a:off x="8195260" y="4439818"/>
            <a:ext cx="438663" cy="435750"/>
            <a:chOff x="7865052" y="4412880"/>
            <a:chExt cx="438663" cy="435750"/>
          </a:xfrm>
        </p:grpSpPr>
        <p:sp>
          <p:nvSpPr>
            <p:cNvPr id="1565" name="Google Shape;1565;p67"/>
            <p:cNvSpPr/>
            <p:nvPr/>
          </p:nvSpPr>
          <p:spPr>
            <a:xfrm>
              <a:off x="7944335" y="4490690"/>
              <a:ext cx="280130" cy="280514"/>
            </a:xfrm>
            <a:custGeom>
              <a:avLst/>
              <a:gdLst/>
              <a:ahLst/>
              <a:cxnLst/>
              <a:rect l="l" t="t" r="r" b="b"/>
              <a:pathLst>
                <a:path w="8752" h="8764" extrusionOk="0">
                  <a:moveTo>
                    <a:pt x="4382" y="989"/>
                  </a:moveTo>
                  <a:cubicBezTo>
                    <a:pt x="4596" y="989"/>
                    <a:pt x="4775" y="1167"/>
                    <a:pt x="4775" y="1393"/>
                  </a:cubicBezTo>
                  <a:cubicBezTo>
                    <a:pt x="4775" y="1608"/>
                    <a:pt x="4596" y="1786"/>
                    <a:pt x="4382" y="1786"/>
                  </a:cubicBezTo>
                  <a:cubicBezTo>
                    <a:pt x="4155" y="1786"/>
                    <a:pt x="3977" y="1608"/>
                    <a:pt x="3977" y="1393"/>
                  </a:cubicBezTo>
                  <a:cubicBezTo>
                    <a:pt x="3977" y="1167"/>
                    <a:pt x="4155" y="989"/>
                    <a:pt x="4382" y="989"/>
                  </a:cubicBezTo>
                  <a:close/>
                  <a:moveTo>
                    <a:pt x="2262" y="1870"/>
                  </a:moveTo>
                  <a:cubicBezTo>
                    <a:pt x="2489" y="1870"/>
                    <a:pt x="2667" y="2048"/>
                    <a:pt x="2667" y="2263"/>
                  </a:cubicBezTo>
                  <a:cubicBezTo>
                    <a:pt x="2667" y="2489"/>
                    <a:pt x="2489" y="2667"/>
                    <a:pt x="2262" y="2667"/>
                  </a:cubicBezTo>
                  <a:cubicBezTo>
                    <a:pt x="2048" y="2667"/>
                    <a:pt x="1869" y="2489"/>
                    <a:pt x="1869" y="2263"/>
                  </a:cubicBezTo>
                  <a:cubicBezTo>
                    <a:pt x="1869" y="2048"/>
                    <a:pt x="2048" y="1870"/>
                    <a:pt x="2262" y="1870"/>
                  </a:cubicBezTo>
                  <a:close/>
                  <a:moveTo>
                    <a:pt x="6489" y="1870"/>
                  </a:moveTo>
                  <a:cubicBezTo>
                    <a:pt x="6715" y="1870"/>
                    <a:pt x="6894" y="2048"/>
                    <a:pt x="6894" y="2263"/>
                  </a:cubicBezTo>
                  <a:cubicBezTo>
                    <a:pt x="6894" y="2489"/>
                    <a:pt x="6715" y="2667"/>
                    <a:pt x="6489" y="2667"/>
                  </a:cubicBezTo>
                  <a:cubicBezTo>
                    <a:pt x="6275" y="2667"/>
                    <a:pt x="6096" y="2489"/>
                    <a:pt x="6096" y="2263"/>
                  </a:cubicBezTo>
                  <a:cubicBezTo>
                    <a:pt x="6096" y="2048"/>
                    <a:pt x="6275" y="1870"/>
                    <a:pt x="6489" y="1870"/>
                  </a:cubicBezTo>
                  <a:close/>
                  <a:moveTo>
                    <a:pt x="3524" y="3120"/>
                  </a:moveTo>
                  <a:cubicBezTo>
                    <a:pt x="3739" y="3120"/>
                    <a:pt x="3917" y="3298"/>
                    <a:pt x="3917" y="3525"/>
                  </a:cubicBezTo>
                  <a:cubicBezTo>
                    <a:pt x="3917" y="3739"/>
                    <a:pt x="3739" y="3918"/>
                    <a:pt x="3524" y="3918"/>
                  </a:cubicBezTo>
                  <a:cubicBezTo>
                    <a:pt x="3298" y="3918"/>
                    <a:pt x="3120" y="3739"/>
                    <a:pt x="3120" y="3525"/>
                  </a:cubicBezTo>
                  <a:cubicBezTo>
                    <a:pt x="3120" y="3298"/>
                    <a:pt x="3298" y="3120"/>
                    <a:pt x="3524" y="3120"/>
                  </a:cubicBezTo>
                  <a:close/>
                  <a:moveTo>
                    <a:pt x="5227" y="3120"/>
                  </a:moveTo>
                  <a:cubicBezTo>
                    <a:pt x="5453" y="3120"/>
                    <a:pt x="5632" y="3298"/>
                    <a:pt x="5632" y="3525"/>
                  </a:cubicBezTo>
                  <a:cubicBezTo>
                    <a:pt x="5632" y="3739"/>
                    <a:pt x="5453" y="3918"/>
                    <a:pt x="5227" y="3918"/>
                  </a:cubicBezTo>
                  <a:cubicBezTo>
                    <a:pt x="5013" y="3918"/>
                    <a:pt x="4834" y="3739"/>
                    <a:pt x="4834" y="3525"/>
                  </a:cubicBezTo>
                  <a:cubicBezTo>
                    <a:pt x="4834" y="3298"/>
                    <a:pt x="5013" y="3120"/>
                    <a:pt x="5227" y="3120"/>
                  </a:cubicBezTo>
                  <a:close/>
                  <a:moveTo>
                    <a:pt x="1381" y="3977"/>
                  </a:moveTo>
                  <a:cubicBezTo>
                    <a:pt x="1607" y="3977"/>
                    <a:pt x="1786" y="4156"/>
                    <a:pt x="1786" y="4382"/>
                  </a:cubicBezTo>
                  <a:cubicBezTo>
                    <a:pt x="1786" y="4596"/>
                    <a:pt x="1607" y="4775"/>
                    <a:pt x="1381" y="4775"/>
                  </a:cubicBezTo>
                  <a:cubicBezTo>
                    <a:pt x="1167" y="4775"/>
                    <a:pt x="988" y="4596"/>
                    <a:pt x="988" y="4382"/>
                  </a:cubicBezTo>
                  <a:cubicBezTo>
                    <a:pt x="988" y="4156"/>
                    <a:pt x="1167" y="3977"/>
                    <a:pt x="1381" y="3977"/>
                  </a:cubicBezTo>
                  <a:close/>
                  <a:moveTo>
                    <a:pt x="7370" y="3977"/>
                  </a:moveTo>
                  <a:cubicBezTo>
                    <a:pt x="7584" y="3977"/>
                    <a:pt x="7763" y="4156"/>
                    <a:pt x="7763" y="4382"/>
                  </a:cubicBezTo>
                  <a:cubicBezTo>
                    <a:pt x="7763" y="4596"/>
                    <a:pt x="7584" y="4775"/>
                    <a:pt x="7370" y="4775"/>
                  </a:cubicBezTo>
                  <a:cubicBezTo>
                    <a:pt x="7144" y="4775"/>
                    <a:pt x="6965" y="4596"/>
                    <a:pt x="6965" y="4382"/>
                  </a:cubicBezTo>
                  <a:cubicBezTo>
                    <a:pt x="6965" y="4156"/>
                    <a:pt x="7144" y="3977"/>
                    <a:pt x="7370" y="3977"/>
                  </a:cubicBezTo>
                  <a:close/>
                  <a:moveTo>
                    <a:pt x="3524" y="4834"/>
                  </a:moveTo>
                  <a:cubicBezTo>
                    <a:pt x="3739" y="4834"/>
                    <a:pt x="3917" y="5013"/>
                    <a:pt x="3917" y="5227"/>
                  </a:cubicBezTo>
                  <a:cubicBezTo>
                    <a:pt x="3917" y="5453"/>
                    <a:pt x="3739" y="5632"/>
                    <a:pt x="3524" y="5632"/>
                  </a:cubicBezTo>
                  <a:cubicBezTo>
                    <a:pt x="3298" y="5632"/>
                    <a:pt x="3120" y="5453"/>
                    <a:pt x="3120" y="5227"/>
                  </a:cubicBezTo>
                  <a:cubicBezTo>
                    <a:pt x="3120" y="5013"/>
                    <a:pt x="3298" y="4834"/>
                    <a:pt x="3524" y="4834"/>
                  </a:cubicBezTo>
                  <a:close/>
                  <a:moveTo>
                    <a:pt x="5227" y="4834"/>
                  </a:moveTo>
                  <a:cubicBezTo>
                    <a:pt x="5453" y="4834"/>
                    <a:pt x="5632" y="5013"/>
                    <a:pt x="5632" y="5227"/>
                  </a:cubicBezTo>
                  <a:cubicBezTo>
                    <a:pt x="5632" y="5453"/>
                    <a:pt x="5453" y="5632"/>
                    <a:pt x="5227" y="5632"/>
                  </a:cubicBezTo>
                  <a:cubicBezTo>
                    <a:pt x="5013" y="5632"/>
                    <a:pt x="4834" y="5453"/>
                    <a:pt x="4834" y="5227"/>
                  </a:cubicBezTo>
                  <a:cubicBezTo>
                    <a:pt x="4834" y="5013"/>
                    <a:pt x="5013" y="4834"/>
                    <a:pt x="5227" y="4834"/>
                  </a:cubicBezTo>
                  <a:close/>
                  <a:moveTo>
                    <a:pt x="2262" y="6096"/>
                  </a:moveTo>
                  <a:cubicBezTo>
                    <a:pt x="2489" y="6096"/>
                    <a:pt x="2667" y="6275"/>
                    <a:pt x="2667" y="6489"/>
                  </a:cubicBezTo>
                  <a:cubicBezTo>
                    <a:pt x="2667" y="6716"/>
                    <a:pt x="2489" y="6894"/>
                    <a:pt x="2262" y="6894"/>
                  </a:cubicBezTo>
                  <a:cubicBezTo>
                    <a:pt x="2048" y="6894"/>
                    <a:pt x="1869" y="6716"/>
                    <a:pt x="1869" y="6489"/>
                  </a:cubicBezTo>
                  <a:cubicBezTo>
                    <a:pt x="1869" y="6275"/>
                    <a:pt x="2048" y="6096"/>
                    <a:pt x="2262" y="6096"/>
                  </a:cubicBezTo>
                  <a:close/>
                  <a:moveTo>
                    <a:pt x="6489" y="6096"/>
                  </a:moveTo>
                  <a:cubicBezTo>
                    <a:pt x="6715" y="6096"/>
                    <a:pt x="6894" y="6275"/>
                    <a:pt x="6894" y="6489"/>
                  </a:cubicBezTo>
                  <a:cubicBezTo>
                    <a:pt x="6894" y="6716"/>
                    <a:pt x="6715" y="6894"/>
                    <a:pt x="6489" y="6894"/>
                  </a:cubicBezTo>
                  <a:cubicBezTo>
                    <a:pt x="6275" y="6894"/>
                    <a:pt x="6096" y="6716"/>
                    <a:pt x="6096" y="6489"/>
                  </a:cubicBezTo>
                  <a:cubicBezTo>
                    <a:pt x="6096" y="6275"/>
                    <a:pt x="6275" y="6096"/>
                    <a:pt x="6489" y="6096"/>
                  </a:cubicBezTo>
                  <a:close/>
                  <a:moveTo>
                    <a:pt x="4382" y="6966"/>
                  </a:moveTo>
                  <a:cubicBezTo>
                    <a:pt x="4596" y="6966"/>
                    <a:pt x="4775" y="7144"/>
                    <a:pt x="4775" y="7370"/>
                  </a:cubicBezTo>
                  <a:cubicBezTo>
                    <a:pt x="4775" y="7585"/>
                    <a:pt x="4596" y="7763"/>
                    <a:pt x="4382" y="7763"/>
                  </a:cubicBezTo>
                  <a:cubicBezTo>
                    <a:pt x="4155" y="7763"/>
                    <a:pt x="3977" y="7585"/>
                    <a:pt x="3977" y="7370"/>
                  </a:cubicBezTo>
                  <a:cubicBezTo>
                    <a:pt x="3977" y="7144"/>
                    <a:pt x="4155" y="6966"/>
                    <a:pt x="4382" y="6966"/>
                  </a:cubicBezTo>
                  <a:close/>
                  <a:moveTo>
                    <a:pt x="4382" y="0"/>
                  </a:moveTo>
                  <a:cubicBezTo>
                    <a:pt x="1965" y="0"/>
                    <a:pt x="0" y="1965"/>
                    <a:pt x="0" y="4382"/>
                  </a:cubicBezTo>
                  <a:cubicBezTo>
                    <a:pt x="0" y="6799"/>
                    <a:pt x="1965" y="8763"/>
                    <a:pt x="4382" y="8763"/>
                  </a:cubicBezTo>
                  <a:cubicBezTo>
                    <a:pt x="6787" y="8763"/>
                    <a:pt x="8751" y="6799"/>
                    <a:pt x="8751" y="4382"/>
                  </a:cubicBezTo>
                  <a:cubicBezTo>
                    <a:pt x="8751" y="1965"/>
                    <a:pt x="6787" y="0"/>
                    <a:pt x="4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67"/>
            <p:cNvSpPr/>
            <p:nvPr/>
          </p:nvSpPr>
          <p:spPr>
            <a:xfrm>
              <a:off x="8003004" y="4412880"/>
              <a:ext cx="54925" cy="61838"/>
            </a:xfrm>
            <a:custGeom>
              <a:avLst/>
              <a:gdLst/>
              <a:ahLst/>
              <a:cxnLst/>
              <a:rect l="l" t="t" r="r" b="b"/>
              <a:pathLst>
                <a:path w="1716" h="1932" extrusionOk="0">
                  <a:moveTo>
                    <a:pt x="1280" y="0"/>
                  </a:moveTo>
                  <a:cubicBezTo>
                    <a:pt x="1246" y="0"/>
                    <a:pt x="1213" y="5"/>
                    <a:pt x="1179" y="14"/>
                  </a:cubicBezTo>
                  <a:lnTo>
                    <a:pt x="334" y="241"/>
                  </a:lnTo>
                  <a:cubicBezTo>
                    <a:pt x="120" y="300"/>
                    <a:pt x="1" y="515"/>
                    <a:pt x="48" y="729"/>
                  </a:cubicBezTo>
                  <a:cubicBezTo>
                    <a:pt x="99" y="900"/>
                    <a:pt x="259" y="1028"/>
                    <a:pt x="437" y="1028"/>
                  </a:cubicBezTo>
                  <a:cubicBezTo>
                    <a:pt x="470" y="1028"/>
                    <a:pt x="503" y="1024"/>
                    <a:pt x="536" y="1015"/>
                  </a:cubicBezTo>
                  <a:lnTo>
                    <a:pt x="572" y="1003"/>
                  </a:lnTo>
                  <a:lnTo>
                    <a:pt x="822" y="1931"/>
                  </a:lnTo>
                  <a:cubicBezTo>
                    <a:pt x="1072" y="1836"/>
                    <a:pt x="1334" y="1765"/>
                    <a:pt x="1596" y="1717"/>
                  </a:cubicBezTo>
                  <a:lnTo>
                    <a:pt x="1346" y="800"/>
                  </a:lnTo>
                  <a:lnTo>
                    <a:pt x="1382" y="788"/>
                  </a:lnTo>
                  <a:cubicBezTo>
                    <a:pt x="1596" y="729"/>
                    <a:pt x="1715" y="515"/>
                    <a:pt x="1668" y="300"/>
                  </a:cubicBezTo>
                  <a:cubicBezTo>
                    <a:pt x="1618" y="121"/>
                    <a:pt x="1451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67"/>
            <p:cNvSpPr/>
            <p:nvPr/>
          </p:nvSpPr>
          <p:spPr>
            <a:xfrm>
              <a:off x="7913063" y="4460667"/>
              <a:ext cx="63695" cy="62447"/>
            </a:xfrm>
            <a:custGeom>
              <a:avLst/>
              <a:gdLst/>
              <a:ahLst/>
              <a:cxnLst/>
              <a:rect l="l" t="t" r="r" b="b"/>
              <a:pathLst>
                <a:path w="1990" h="1951" extrusionOk="0">
                  <a:moveTo>
                    <a:pt x="1055" y="1"/>
                  </a:moveTo>
                  <a:cubicBezTo>
                    <a:pt x="953" y="1"/>
                    <a:pt x="852" y="40"/>
                    <a:pt x="775" y="117"/>
                  </a:cubicBezTo>
                  <a:lnTo>
                    <a:pt x="156" y="736"/>
                  </a:lnTo>
                  <a:cubicBezTo>
                    <a:pt x="1" y="891"/>
                    <a:pt x="1" y="1141"/>
                    <a:pt x="156" y="1296"/>
                  </a:cubicBezTo>
                  <a:cubicBezTo>
                    <a:pt x="233" y="1373"/>
                    <a:pt x="334" y="1412"/>
                    <a:pt x="435" y="1412"/>
                  </a:cubicBezTo>
                  <a:cubicBezTo>
                    <a:pt x="537" y="1412"/>
                    <a:pt x="638" y="1373"/>
                    <a:pt x="715" y="1296"/>
                  </a:cubicBezTo>
                  <a:lnTo>
                    <a:pt x="751" y="1272"/>
                  </a:lnTo>
                  <a:lnTo>
                    <a:pt x="1430" y="1950"/>
                  </a:lnTo>
                  <a:cubicBezTo>
                    <a:pt x="1596" y="1748"/>
                    <a:pt x="1787" y="1558"/>
                    <a:pt x="1989" y="1391"/>
                  </a:cubicBezTo>
                  <a:lnTo>
                    <a:pt x="1311" y="712"/>
                  </a:lnTo>
                  <a:lnTo>
                    <a:pt x="1334" y="688"/>
                  </a:lnTo>
                  <a:cubicBezTo>
                    <a:pt x="1489" y="522"/>
                    <a:pt x="1489" y="272"/>
                    <a:pt x="1334" y="117"/>
                  </a:cubicBezTo>
                  <a:cubicBezTo>
                    <a:pt x="1257" y="40"/>
                    <a:pt x="1156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67"/>
            <p:cNvSpPr/>
            <p:nvPr/>
          </p:nvSpPr>
          <p:spPr>
            <a:xfrm>
              <a:off x="7865052" y="4550576"/>
              <a:ext cx="62927" cy="52524"/>
            </a:xfrm>
            <a:custGeom>
              <a:avLst/>
              <a:gdLst/>
              <a:ahLst/>
              <a:cxnLst/>
              <a:rect l="l" t="t" r="r" b="b"/>
              <a:pathLst>
                <a:path w="1966" h="1641" extrusionOk="0">
                  <a:moveTo>
                    <a:pt x="680" y="0"/>
                  </a:moveTo>
                  <a:cubicBezTo>
                    <a:pt x="500" y="0"/>
                    <a:pt x="337" y="114"/>
                    <a:pt x="286" y="296"/>
                  </a:cubicBezTo>
                  <a:lnTo>
                    <a:pt x="60" y="1142"/>
                  </a:lnTo>
                  <a:cubicBezTo>
                    <a:pt x="1" y="1344"/>
                    <a:pt x="132" y="1570"/>
                    <a:pt x="346" y="1630"/>
                  </a:cubicBezTo>
                  <a:cubicBezTo>
                    <a:pt x="376" y="1637"/>
                    <a:pt x="406" y="1640"/>
                    <a:pt x="436" y="1640"/>
                  </a:cubicBezTo>
                  <a:cubicBezTo>
                    <a:pt x="611" y="1640"/>
                    <a:pt x="783" y="1527"/>
                    <a:pt x="834" y="1344"/>
                  </a:cubicBezTo>
                  <a:lnTo>
                    <a:pt x="846" y="1308"/>
                  </a:lnTo>
                  <a:lnTo>
                    <a:pt x="1763" y="1558"/>
                  </a:lnTo>
                  <a:cubicBezTo>
                    <a:pt x="1810" y="1296"/>
                    <a:pt x="1882" y="1035"/>
                    <a:pt x="1965" y="785"/>
                  </a:cubicBezTo>
                  <a:lnTo>
                    <a:pt x="1048" y="534"/>
                  </a:lnTo>
                  <a:lnTo>
                    <a:pt x="1060" y="499"/>
                  </a:lnTo>
                  <a:cubicBezTo>
                    <a:pt x="1120" y="296"/>
                    <a:pt x="989" y="70"/>
                    <a:pt x="775" y="11"/>
                  </a:cubicBezTo>
                  <a:cubicBezTo>
                    <a:pt x="743" y="4"/>
                    <a:pt x="711" y="0"/>
                    <a:pt x="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67"/>
            <p:cNvSpPr/>
            <p:nvPr/>
          </p:nvSpPr>
          <p:spPr>
            <a:xfrm>
              <a:off x="7865052" y="4658633"/>
              <a:ext cx="62927" cy="52428"/>
            </a:xfrm>
            <a:custGeom>
              <a:avLst/>
              <a:gdLst/>
              <a:ahLst/>
              <a:cxnLst/>
              <a:rect l="l" t="t" r="r" b="b"/>
              <a:pathLst>
                <a:path w="1966" h="1638" extrusionOk="0">
                  <a:moveTo>
                    <a:pt x="453" y="1"/>
                  </a:moveTo>
                  <a:cubicBezTo>
                    <a:pt x="417" y="1"/>
                    <a:pt x="381" y="6"/>
                    <a:pt x="346" y="16"/>
                  </a:cubicBezTo>
                  <a:cubicBezTo>
                    <a:pt x="132" y="76"/>
                    <a:pt x="1" y="290"/>
                    <a:pt x="60" y="504"/>
                  </a:cubicBezTo>
                  <a:lnTo>
                    <a:pt x="286" y="1338"/>
                  </a:lnTo>
                  <a:cubicBezTo>
                    <a:pt x="336" y="1517"/>
                    <a:pt x="494" y="1638"/>
                    <a:pt x="670" y="1638"/>
                  </a:cubicBezTo>
                  <a:cubicBezTo>
                    <a:pt x="704" y="1638"/>
                    <a:pt x="739" y="1633"/>
                    <a:pt x="775" y="1623"/>
                  </a:cubicBezTo>
                  <a:cubicBezTo>
                    <a:pt x="989" y="1564"/>
                    <a:pt x="1120" y="1349"/>
                    <a:pt x="1060" y="1135"/>
                  </a:cubicBezTo>
                  <a:lnTo>
                    <a:pt x="1048" y="1099"/>
                  </a:lnTo>
                  <a:lnTo>
                    <a:pt x="1965" y="849"/>
                  </a:lnTo>
                  <a:cubicBezTo>
                    <a:pt x="1882" y="599"/>
                    <a:pt x="1810" y="349"/>
                    <a:pt x="1763" y="87"/>
                  </a:cubicBezTo>
                  <a:lnTo>
                    <a:pt x="846" y="326"/>
                  </a:lnTo>
                  <a:lnTo>
                    <a:pt x="834" y="290"/>
                  </a:lnTo>
                  <a:cubicBezTo>
                    <a:pt x="785" y="113"/>
                    <a:pt x="622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67"/>
            <p:cNvSpPr/>
            <p:nvPr/>
          </p:nvSpPr>
          <p:spPr>
            <a:xfrm>
              <a:off x="7913063" y="4738396"/>
              <a:ext cx="63695" cy="62447"/>
            </a:xfrm>
            <a:custGeom>
              <a:avLst/>
              <a:gdLst/>
              <a:ahLst/>
              <a:cxnLst/>
              <a:rect l="l" t="t" r="r" b="b"/>
              <a:pathLst>
                <a:path w="1990" h="1951" extrusionOk="0">
                  <a:moveTo>
                    <a:pt x="1430" y="0"/>
                  </a:moveTo>
                  <a:lnTo>
                    <a:pt x="751" y="679"/>
                  </a:lnTo>
                  <a:lnTo>
                    <a:pt x="715" y="655"/>
                  </a:lnTo>
                  <a:cubicBezTo>
                    <a:pt x="638" y="578"/>
                    <a:pt x="537" y="539"/>
                    <a:pt x="435" y="539"/>
                  </a:cubicBezTo>
                  <a:cubicBezTo>
                    <a:pt x="334" y="539"/>
                    <a:pt x="233" y="578"/>
                    <a:pt x="156" y="655"/>
                  </a:cubicBezTo>
                  <a:cubicBezTo>
                    <a:pt x="1" y="810"/>
                    <a:pt x="1" y="1060"/>
                    <a:pt x="156" y="1227"/>
                  </a:cubicBezTo>
                  <a:lnTo>
                    <a:pt x="775" y="1834"/>
                  </a:lnTo>
                  <a:cubicBezTo>
                    <a:pt x="852" y="1911"/>
                    <a:pt x="953" y="1950"/>
                    <a:pt x="1055" y="1950"/>
                  </a:cubicBezTo>
                  <a:cubicBezTo>
                    <a:pt x="1156" y="1950"/>
                    <a:pt x="1257" y="1911"/>
                    <a:pt x="1334" y="1834"/>
                  </a:cubicBezTo>
                  <a:cubicBezTo>
                    <a:pt x="1489" y="1679"/>
                    <a:pt x="1489" y="1429"/>
                    <a:pt x="1334" y="1274"/>
                  </a:cubicBezTo>
                  <a:lnTo>
                    <a:pt x="1311" y="1251"/>
                  </a:lnTo>
                  <a:lnTo>
                    <a:pt x="1989" y="572"/>
                  </a:lnTo>
                  <a:cubicBezTo>
                    <a:pt x="1787" y="393"/>
                    <a:pt x="1596" y="203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67"/>
            <p:cNvSpPr/>
            <p:nvPr/>
          </p:nvSpPr>
          <p:spPr>
            <a:xfrm>
              <a:off x="8003004" y="4787175"/>
              <a:ext cx="54925" cy="61454"/>
            </a:xfrm>
            <a:custGeom>
              <a:avLst/>
              <a:gdLst/>
              <a:ahLst/>
              <a:cxnLst/>
              <a:rect l="l" t="t" r="r" b="b"/>
              <a:pathLst>
                <a:path w="1716" h="1920" extrusionOk="0">
                  <a:moveTo>
                    <a:pt x="822" y="0"/>
                  </a:moveTo>
                  <a:lnTo>
                    <a:pt x="572" y="917"/>
                  </a:lnTo>
                  <a:lnTo>
                    <a:pt x="536" y="905"/>
                  </a:lnTo>
                  <a:cubicBezTo>
                    <a:pt x="507" y="899"/>
                    <a:pt x="477" y="896"/>
                    <a:pt x="447" y="896"/>
                  </a:cubicBezTo>
                  <a:cubicBezTo>
                    <a:pt x="266" y="896"/>
                    <a:pt x="100" y="1017"/>
                    <a:pt x="48" y="1191"/>
                  </a:cubicBezTo>
                  <a:cubicBezTo>
                    <a:pt x="1" y="1405"/>
                    <a:pt x="120" y="1620"/>
                    <a:pt x="334" y="1679"/>
                  </a:cubicBezTo>
                  <a:lnTo>
                    <a:pt x="1179" y="1905"/>
                  </a:lnTo>
                  <a:cubicBezTo>
                    <a:pt x="1213" y="1915"/>
                    <a:pt x="1246" y="1920"/>
                    <a:pt x="1280" y="1920"/>
                  </a:cubicBezTo>
                  <a:cubicBezTo>
                    <a:pt x="1451" y="1920"/>
                    <a:pt x="1618" y="1799"/>
                    <a:pt x="1668" y="1620"/>
                  </a:cubicBezTo>
                  <a:cubicBezTo>
                    <a:pt x="1715" y="1417"/>
                    <a:pt x="1596" y="1191"/>
                    <a:pt x="1382" y="1132"/>
                  </a:cubicBezTo>
                  <a:lnTo>
                    <a:pt x="1346" y="1132"/>
                  </a:lnTo>
                  <a:lnTo>
                    <a:pt x="1596" y="203"/>
                  </a:lnTo>
                  <a:cubicBezTo>
                    <a:pt x="1334" y="155"/>
                    <a:pt x="1072" y="84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67"/>
            <p:cNvSpPr/>
            <p:nvPr/>
          </p:nvSpPr>
          <p:spPr>
            <a:xfrm>
              <a:off x="8110870" y="4787175"/>
              <a:ext cx="55277" cy="61454"/>
            </a:xfrm>
            <a:custGeom>
              <a:avLst/>
              <a:gdLst/>
              <a:ahLst/>
              <a:cxnLst/>
              <a:rect l="l" t="t" r="r" b="b"/>
              <a:pathLst>
                <a:path w="1727" h="1920" extrusionOk="0">
                  <a:moveTo>
                    <a:pt x="893" y="0"/>
                  </a:moveTo>
                  <a:cubicBezTo>
                    <a:pt x="643" y="84"/>
                    <a:pt x="393" y="155"/>
                    <a:pt x="119" y="203"/>
                  </a:cubicBezTo>
                  <a:lnTo>
                    <a:pt x="369" y="1132"/>
                  </a:lnTo>
                  <a:lnTo>
                    <a:pt x="334" y="1132"/>
                  </a:lnTo>
                  <a:cubicBezTo>
                    <a:pt x="119" y="1191"/>
                    <a:pt x="0" y="1417"/>
                    <a:pt x="60" y="1620"/>
                  </a:cubicBezTo>
                  <a:cubicBezTo>
                    <a:pt x="100" y="1799"/>
                    <a:pt x="264" y="1920"/>
                    <a:pt x="442" y="1920"/>
                  </a:cubicBezTo>
                  <a:cubicBezTo>
                    <a:pt x="477" y="1920"/>
                    <a:pt x="513" y="1915"/>
                    <a:pt x="548" y="1905"/>
                  </a:cubicBezTo>
                  <a:lnTo>
                    <a:pt x="1381" y="1679"/>
                  </a:lnTo>
                  <a:cubicBezTo>
                    <a:pt x="1596" y="1620"/>
                    <a:pt x="1727" y="1405"/>
                    <a:pt x="1667" y="1191"/>
                  </a:cubicBezTo>
                  <a:cubicBezTo>
                    <a:pt x="1616" y="1017"/>
                    <a:pt x="1450" y="896"/>
                    <a:pt x="1268" y="896"/>
                  </a:cubicBezTo>
                  <a:cubicBezTo>
                    <a:pt x="1239" y="896"/>
                    <a:pt x="1209" y="899"/>
                    <a:pt x="1179" y="905"/>
                  </a:cubicBezTo>
                  <a:lnTo>
                    <a:pt x="1143" y="91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67"/>
            <p:cNvSpPr/>
            <p:nvPr/>
          </p:nvSpPr>
          <p:spPr>
            <a:xfrm>
              <a:off x="8192041" y="4738396"/>
              <a:ext cx="63663" cy="62447"/>
            </a:xfrm>
            <a:custGeom>
              <a:avLst/>
              <a:gdLst/>
              <a:ahLst/>
              <a:cxnLst/>
              <a:rect l="l" t="t" r="r" b="b"/>
              <a:pathLst>
                <a:path w="1989" h="1951" extrusionOk="0">
                  <a:moveTo>
                    <a:pt x="572" y="0"/>
                  </a:moveTo>
                  <a:cubicBezTo>
                    <a:pt x="393" y="203"/>
                    <a:pt x="203" y="393"/>
                    <a:pt x="0" y="572"/>
                  </a:cubicBezTo>
                  <a:lnTo>
                    <a:pt x="679" y="1251"/>
                  </a:lnTo>
                  <a:lnTo>
                    <a:pt x="655" y="1274"/>
                  </a:lnTo>
                  <a:cubicBezTo>
                    <a:pt x="500" y="1429"/>
                    <a:pt x="500" y="1679"/>
                    <a:pt x="655" y="1834"/>
                  </a:cubicBezTo>
                  <a:cubicBezTo>
                    <a:pt x="732" y="1911"/>
                    <a:pt x="834" y="1950"/>
                    <a:pt x="935" y="1950"/>
                  </a:cubicBezTo>
                  <a:cubicBezTo>
                    <a:pt x="1036" y="1950"/>
                    <a:pt x="1137" y="1911"/>
                    <a:pt x="1215" y="1834"/>
                  </a:cubicBezTo>
                  <a:lnTo>
                    <a:pt x="1834" y="1215"/>
                  </a:lnTo>
                  <a:cubicBezTo>
                    <a:pt x="1989" y="1060"/>
                    <a:pt x="1989" y="810"/>
                    <a:pt x="1834" y="655"/>
                  </a:cubicBezTo>
                  <a:cubicBezTo>
                    <a:pt x="1756" y="578"/>
                    <a:pt x="1655" y="539"/>
                    <a:pt x="1554" y="539"/>
                  </a:cubicBezTo>
                  <a:cubicBezTo>
                    <a:pt x="1453" y="539"/>
                    <a:pt x="1352" y="578"/>
                    <a:pt x="1274" y="655"/>
                  </a:cubicBezTo>
                  <a:lnTo>
                    <a:pt x="1250" y="67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67"/>
            <p:cNvSpPr/>
            <p:nvPr/>
          </p:nvSpPr>
          <p:spPr>
            <a:xfrm>
              <a:off x="8240820" y="4658633"/>
              <a:ext cx="62895" cy="52428"/>
            </a:xfrm>
            <a:custGeom>
              <a:avLst/>
              <a:gdLst/>
              <a:ahLst/>
              <a:cxnLst/>
              <a:rect l="l" t="t" r="r" b="b"/>
              <a:pathLst>
                <a:path w="1965" h="1638" extrusionOk="0">
                  <a:moveTo>
                    <a:pt x="1513" y="1"/>
                  </a:moveTo>
                  <a:cubicBezTo>
                    <a:pt x="1343" y="1"/>
                    <a:pt x="1180" y="113"/>
                    <a:pt x="1131" y="290"/>
                  </a:cubicBezTo>
                  <a:lnTo>
                    <a:pt x="1131" y="326"/>
                  </a:lnTo>
                  <a:lnTo>
                    <a:pt x="203" y="87"/>
                  </a:lnTo>
                  <a:cubicBezTo>
                    <a:pt x="155" y="349"/>
                    <a:pt x="84" y="599"/>
                    <a:pt x="0" y="849"/>
                  </a:cubicBezTo>
                  <a:lnTo>
                    <a:pt x="917" y="1099"/>
                  </a:lnTo>
                  <a:lnTo>
                    <a:pt x="905" y="1135"/>
                  </a:lnTo>
                  <a:cubicBezTo>
                    <a:pt x="857" y="1349"/>
                    <a:pt x="977" y="1564"/>
                    <a:pt x="1191" y="1623"/>
                  </a:cubicBezTo>
                  <a:cubicBezTo>
                    <a:pt x="1226" y="1633"/>
                    <a:pt x="1261" y="1638"/>
                    <a:pt x="1295" y="1638"/>
                  </a:cubicBezTo>
                  <a:cubicBezTo>
                    <a:pt x="1471" y="1638"/>
                    <a:pt x="1629" y="1517"/>
                    <a:pt x="1679" y="1338"/>
                  </a:cubicBezTo>
                  <a:lnTo>
                    <a:pt x="1905" y="504"/>
                  </a:lnTo>
                  <a:cubicBezTo>
                    <a:pt x="1965" y="290"/>
                    <a:pt x="1834" y="64"/>
                    <a:pt x="1619" y="16"/>
                  </a:cubicBezTo>
                  <a:cubicBezTo>
                    <a:pt x="1584" y="6"/>
                    <a:pt x="1548" y="1"/>
                    <a:pt x="1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67"/>
            <p:cNvSpPr/>
            <p:nvPr/>
          </p:nvSpPr>
          <p:spPr>
            <a:xfrm>
              <a:off x="8240820" y="4550576"/>
              <a:ext cx="62895" cy="52524"/>
            </a:xfrm>
            <a:custGeom>
              <a:avLst/>
              <a:gdLst/>
              <a:ahLst/>
              <a:cxnLst/>
              <a:rect l="l" t="t" r="r" b="b"/>
              <a:pathLst>
                <a:path w="1965" h="1641" extrusionOk="0">
                  <a:moveTo>
                    <a:pt x="1285" y="0"/>
                  </a:moveTo>
                  <a:cubicBezTo>
                    <a:pt x="1254" y="0"/>
                    <a:pt x="1222" y="4"/>
                    <a:pt x="1191" y="11"/>
                  </a:cubicBezTo>
                  <a:cubicBezTo>
                    <a:pt x="977" y="70"/>
                    <a:pt x="857" y="296"/>
                    <a:pt x="905" y="499"/>
                  </a:cubicBezTo>
                  <a:lnTo>
                    <a:pt x="917" y="534"/>
                  </a:lnTo>
                  <a:lnTo>
                    <a:pt x="0" y="785"/>
                  </a:lnTo>
                  <a:cubicBezTo>
                    <a:pt x="84" y="1035"/>
                    <a:pt x="155" y="1296"/>
                    <a:pt x="203" y="1558"/>
                  </a:cubicBezTo>
                  <a:lnTo>
                    <a:pt x="1131" y="1308"/>
                  </a:lnTo>
                  <a:lnTo>
                    <a:pt x="1131" y="1344"/>
                  </a:lnTo>
                  <a:cubicBezTo>
                    <a:pt x="1182" y="1527"/>
                    <a:pt x="1354" y="1640"/>
                    <a:pt x="1529" y="1640"/>
                  </a:cubicBezTo>
                  <a:cubicBezTo>
                    <a:pt x="1559" y="1640"/>
                    <a:pt x="1590" y="1637"/>
                    <a:pt x="1619" y="1630"/>
                  </a:cubicBezTo>
                  <a:cubicBezTo>
                    <a:pt x="1834" y="1570"/>
                    <a:pt x="1965" y="1344"/>
                    <a:pt x="1905" y="1142"/>
                  </a:cubicBezTo>
                  <a:lnTo>
                    <a:pt x="1679" y="296"/>
                  </a:lnTo>
                  <a:cubicBezTo>
                    <a:pt x="1628" y="114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67"/>
            <p:cNvSpPr/>
            <p:nvPr/>
          </p:nvSpPr>
          <p:spPr>
            <a:xfrm>
              <a:off x="8192041" y="4460667"/>
              <a:ext cx="63663" cy="62447"/>
            </a:xfrm>
            <a:custGeom>
              <a:avLst/>
              <a:gdLst/>
              <a:ahLst/>
              <a:cxnLst/>
              <a:rect l="l" t="t" r="r" b="b"/>
              <a:pathLst>
                <a:path w="1989" h="1951" extrusionOk="0">
                  <a:moveTo>
                    <a:pt x="935" y="1"/>
                  </a:moveTo>
                  <a:cubicBezTo>
                    <a:pt x="834" y="1"/>
                    <a:pt x="732" y="40"/>
                    <a:pt x="655" y="117"/>
                  </a:cubicBezTo>
                  <a:cubicBezTo>
                    <a:pt x="500" y="272"/>
                    <a:pt x="500" y="522"/>
                    <a:pt x="655" y="688"/>
                  </a:cubicBezTo>
                  <a:lnTo>
                    <a:pt x="679" y="712"/>
                  </a:lnTo>
                  <a:lnTo>
                    <a:pt x="0" y="1391"/>
                  </a:lnTo>
                  <a:cubicBezTo>
                    <a:pt x="203" y="1558"/>
                    <a:pt x="393" y="1748"/>
                    <a:pt x="572" y="1950"/>
                  </a:cubicBezTo>
                  <a:lnTo>
                    <a:pt x="1250" y="1272"/>
                  </a:lnTo>
                  <a:lnTo>
                    <a:pt x="1274" y="1296"/>
                  </a:lnTo>
                  <a:cubicBezTo>
                    <a:pt x="1352" y="1373"/>
                    <a:pt x="1453" y="1412"/>
                    <a:pt x="1554" y="1412"/>
                  </a:cubicBezTo>
                  <a:cubicBezTo>
                    <a:pt x="1655" y="1412"/>
                    <a:pt x="1756" y="1373"/>
                    <a:pt x="1834" y="1296"/>
                  </a:cubicBezTo>
                  <a:cubicBezTo>
                    <a:pt x="1989" y="1141"/>
                    <a:pt x="1989" y="891"/>
                    <a:pt x="1834" y="736"/>
                  </a:cubicBezTo>
                  <a:lnTo>
                    <a:pt x="1215" y="117"/>
                  </a:lnTo>
                  <a:cubicBezTo>
                    <a:pt x="1137" y="40"/>
                    <a:pt x="1036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67"/>
            <p:cNvSpPr/>
            <p:nvPr/>
          </p:nvSpPr>
          <p:spPr>
            <a:xfrm>
              <a:off x="8110870" y="4412880"/>
              <a:ext cx="55277" cy="61838"/>
            </a:xfrm>
            <a:custGeom>
              <a:avLst/>
              <a:gdLst/>
              <a:ahLst/>
              <a:cxnLst/>
              <a:rect l="l" t="t" r="r" b="b"/>
              <a:pathLst>
                <a:path w="1727" h="1932" extrusionOk="0">
                  <a:moveTo>
                    <a:pt x="442" y="0"/>
                  </a:moveTo>
                  <a:cubicBezTo>
                    <a:pt x="264" y="0"/>
                    <a:pt x="100" y="121"/>
                    <a:pt x="60" y="300"/>
                  </a:cubicBezTo>
                  <a:cubicBezTo>
                    <a:pt x="0" y="515"/>
                    <a:pt x="119" y="729"/>
                    <a:pt x="334" y="788"/>
                  </a:cubicBezTo>
                  <a:lnTo>
                    <a:pt x="369" y="800"/>
                  </a:lnTo>
                  <a:lnTo>
                    <a:pt x="119" y="1717"/>
                  </a:lnTo>
                  <a:cubicBezTo>
                    <a:pt x="393" y="1765"/>
                    <a:pt x="643" y="1836"/>
                    <a:pt x="893" y="1931"/>
                  </a:cubicBezTo>
                  <a:lnTo>
                    <a:pt x="1143" y="1003"/>
                  </a:lnTo>
                  <a:lnTo>
                    <a:pt x="1179" y="1015"/>
                  </a:lnTo>
                  <a:cubicBezTo>
                    <a:pt x="1212" y="1024"/>
                    <a:pt x="1246" y="1028"/>
                    <a:pt x="1278" y="1028"/>
                  </a:cubicBezTo>
                  <a:cubicBezTo>
                    <a:pt x="1456" y="1028"/>
                    <a:pt x="1617" y="900"/>
                    <a:pt x="1667" y="729"/>
                  </a:cubicBezTo>
                  <a:cubicBezTo>
                    <a:pt x="1727" y="515"/>
                    <a:pt x="1596" y="300"/>
                    <a:pt x="1381" y="241"/>
                  </a:cubicBezTo>
                  <a:lnTo>
                    <a:pt x="548" y="14"/>
                  </a:lnTo>
                  <a:cubicBezTo>
                    <a:pt x="513" y="5"/>
                    <a:pt x="477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81" name="Google Shape;1581;p67"/>
          <p:cNvGrpSpPr/>
          <p:nvPr/>
        </p:nvGrpSpPr>
        <p:grpSpPr>
          <a:xfrm>
            <a:off x="4387110" y="331341"/>
            <a:ext cx="1113326" cy="1105672"/>
            <a:chOff x="7865052" y="4412880"/>
            <a:chExt cx="438663" cy="435750"/>
          </a:xfrm>
        </p:grpSpPr>
        <p:sp>
          <p:nvSpPr>
            <p:cNvPr id="1582" name="Google Shape;1582;p67"/>
            <p:cNvSpPr/>
            <p:nvPr/>
          </p:nvSpPr>
          <p:spPr>
            <a:xfrm>
              <a:off x="7944335" y="4490690"/>
              <a:ext cx="280130" cy="280514"/>
            </a:xfrm>
            <a:custGeom>
              <a:avLst/>
              <a:gdLst/>
              <a:ahLst/>
              <a:cxnLst/>
              <a:rect l="l" t="t" r="r" b="b"/>
              <a:pathLst>
                <a:path w="8752" h="8764" extrusionOk="0">
                  <a:moveTo>
                    <a:pt x="4382" y="989"/>
                  </a:moveTo>
                  <a:cubicBezTo>
                    <a:pt x="4596" y="989"/>
                    <a:pt x="4775" y="1167"/>
                    <a:pt x="4775" y="1393"/>
                  </a:cubicBezTo>
                  <a:cubicBezTo>
                    <a:pt x="4775" y="1608"/>
                    <a:pt x="4596" y="1786"/>
                    <a:pt x="4382" y="1786"/>
                  </a:cubicBezTo>
                  <a:cubicBezTo>
                    <a:pt x="4155" y="1786"/>
                    <a:pt x="3977" y="1608"/>
                    <a:pt x="3977" y="1393"/>
                  </a:cubicBezTo>
                  <a:cubicBezTo>
                    <a:pt x="3977" y="1167"/>
                    <a:pt x="4155" y="989"/>
                    <a:pt x="4382" y="989"/>
                  </a:cubicBezTo>
                  <a:close/>
                  <a:moveTo>
                    <a:pt x="2262" y="1870"/>
                  </a:moveTo>
                  <a:cubicBezTo>
                    <a:pt x="2489" y="1870"/>
                    <a:pt x="2667" y="2048"/>
                    <a:pt x="2667" y="2263"/>
                  </a:cubicBezTo>
                  <a:cubicBezTo>
                    <a:pt x="2667" y="2489"/>
                    <a:pt x="2489" y="2667"/>
                    <a:pt x="2262" y="2667"/>
                  </a:cubicBezTo>
                  <a:cubicBezTo>
                    <a:pt x="2048" y="2667"/>
                    <a:pt x="1869" y="2489"/>
                    <a:pt x="1869" y="2263"/>
                  </a:cubicBezTo>
                  <a:cubicBezTo>
                    <a:pt x="1869" y="2048"/>
                    <a:pt x="2048" y="1870"/>
                    <a:pt x="2262" y="1870"/>
                  </a:cubicBezTo>
                  <a:close/>
                  <a:moveTo>
                    <a:pt x="6489" y="1870"/>
                  </a:moveTo>
                  <a:cubicBezTo>
                    <a:pt x="6715" y="1870"/>
                    <a:pt x="6894" y="2048"/>
                    <a:pt x="6894" y="2263"/>
                  </a:cubicBezTo>
                  <a:cubicBezTo>
                    <a:pt x="6894" y="2489"/>
                    <a:pt x="6715" y="2667"/>
                    <a:pt x="6489" y="2667"/>
                  </a:cubicBezTo>
                  <a:cubicBezTo>
                    <a:pt x="6275" y="2667"/>
                    <a:pt x="6096" y="2489"/>
                    <a:pt x="6096" y="2263"/>
                  </a:cubicBezTo>
                  <a:cubicBezTo>
                    <a:pt x="6096" y="2048"/>
                    <a:pt x="6275" y="1870"/>
                    <a:pt x="6489" y="1870"/>
                  </a:cubicBezTo>
                  <a:close/>
                  <a:moveTo>
                    <a:pt x="3524" y="3120"/>
                  </a:moveTo>
                  <a:cubicBezTo>
                    <a:pt x="3739" y="3120"/>
                    <a:pt x="3917" y="3298"/>
                    <a:pt x="3917" y="3525"/>
                  </a:cubicBezTo>
                  <a:cubicBezTo>
                    <a:pt x="3917" y="3739"/>
                    <a:pt x="3739" y="3918"/>
                    <a:pt x="3524" y="3918"/>
                  </a:cubicBezTo>
                  <a:cubicBezTo>
                    <a:pt x="3298" y="3918"/>
                    <a:pt x="3120" y="3739"/>
                    <a:pt x="3120" y="3525"/>
                  </a:cubicBezTo>
                  <a:cubicBezTo>
                    <a:pt x="3120" y="3298"/>
                    <a:pt x="3298" y="3120"/>
                    <a:pt x="3524" y="3120"/>
                  </a:cubicBezTo>
                  <a:close/>
                  <a:moveTo>
                    <a:pt x="5227" y="3120"/>
                  </a:moveTo>
                  <a:cubicBezTo>
                    <a:pt x="5453" y="3120"/>
                    <a:pt x="5632" y="3298"/>
                    <a:pt x="5632" y="3525"/>
                  </a:cubicBezTo>
                  <a:cubicBezTo>
                    <a:pt x="5632" y="3739"/>
                    <a:pt x="5453" y="3918"/>
                    <a:pt x="5227" y="3918"/>
                  </a:cubicBezTo>
                  <a:cubicBezTo>
                    <a:pt x="5013" y="3918"/>
                    <a:pt x="4834" y="3739"/>
                    <a:pt x="4834" y="3525"/>
                  </a:cubicBezTo>
                  <a:cubicBezTo>
                    <a:pt x="4834" y="3298"/>
                    <a:pt x="5013" y="3120"/>
                    <a:pt x="5227" y="3120"/>
                  </a:cubicBezTo>
                  <a:close/>
                  <a:moveTo>
                    <a:pt x="1381" y="3977"/>
                  </a:moveTo>
                  <a:cubicBezTo>
                    <a:pt x="1607" y="3977"/>
                    <a:pt x="1786" y="4156"/>
                    <a:pt x="1786" y="4382"/>
                  </a:cubicBezTo>
                  <a:cubicBezTo>
                    <a:pt x="1786" y="4596"/>
                    <a:pt x="1607" y="4775"/>
                    <a:pt x="1381" y="4775"/>
                  </a:cubicBezTo>
                  <a:cubicBezTo>
                    <a:pt x="1167" y="4775"/>
                    <a:pt x="988" y="4596"/>
                    <a:pt x="988" y="4382"/>
                  </a:cubicBezTo>
                  <a:cubicBezTo>
                    <a:pt x="988" y="4156"/>
                    <a:pt x="1167" y="3977"/>
                    <a:pt x="1381" y="3977"/>
                  </a:cubicBezTo>
                  <a:close/>
                  <a:moveTo>
                    <a:pt x="7370" y="3977"/>
                  </a:moveTo>
                  <a:cubicBezTo>
                    <a:pt x="7584" y="3977"/>
                    <a:pt x="7763" y="4156"/>
                    <a:pt x="7763" y="4382"/>
                  </a:cubicBezTo>
                  <a:cubicBezTo>
                    <a:pt x="7763" y="4596"/>
                    <a:pt x="7584" y="4775"/>
                    <a:pt x="7370" y="4775"/>
                  </a:cubicBezTo>
                  <a:cubicBezTo>
                    <a:pt x="7144" y="4775"/>
                    <a:pt x="6965" y="4596"/>
                    <a:pt x="6965" y="4382"/>
                  </a:cubicBezTo>
                  <a:cubicBezTo>
                    <a:pt x="6965" y="4156"/>
                    <a:pt x="7144" y="3977"/>
                    <a:pt x="7370" y="3977"/>
                  </a:cubicBezTo>
                  <a:close/>
                  <a:moveTo>
                    <a:pt x="3524" y="4834"/>
                  </a:moveTo>
                  <a:cubicBezTo>
                    <a:pt x="3739" y="4834"/>
                    <a:pt x="3917" y="5013"/>
                    <a:pt x="3917" y="5227"/>
                  </a:cubicBezTo>
                  <a:cubicBezTo>
                    <a:pt x="3917" y="5453"/>
                    <a:pt x="3739" y="5632"/>
                    <a:pt x="3524" y="5632"/>
                  </a:cubicBezTo>
                  <a:cubicBezTo>
                    <a:pt x="3298" y="5632"/>
                    <a:pt x="3120" y="5453"/>
                    <a:pt x="3120" y="5227"/>
                  </a:cubicBezTo>
                  <a:cubicBezTo>
                    <a:pt x="3120" y="5013"/>
                    <a:pt x="3298" y="4834"/>
                    <a:pt x="3524" y="4834"/>
                  </a:cubicBezTo>
                  <a:close/>
                  <a:moveTo>
                    <a:pt x="5227" y="4834"/>
                  </a:moveTo>
                  <a:cubicBezTo>
                    <a:pt x="5453" y="4834"/>
                    <a:pt x="5632" y="5013"/>
                    <a:pt x="5632" y="5227"/>
                  </a:cubicBezTo>
                  <a:cubicBezTo>
                    <a:pt x="5632" y="5453"/>
                    <a:pt x="5453" y="5632"/>
                    <a:pt x="5227" y="5632"/>
                  </a:cubicBezTo>
                  <a:cubicBezTo>
                    <a:pt x="5013" y="5632"/>
                    <a:pt x="4834" y="5453"/>
                    <a:pt x="4834" y="5227"/>
                  </a:cubicBezTo>
                  <a:cubicBezTo>
                    <a:pt x="4834" y="5013"/>
                    <a:pt x="5013" y="4834"/>
                    <a:pt x="5227" y="4834"/>
                  </a:cubicBezTo>
                  <a:close/>
                  <a:moveTo>
                    <a:pt x="2262" y="6096"/>
                  </a:moveTo>
                  <a:cubicBezTo>
                    <a:pt x="2489" y="6096"/>
                    <a:pt x="2667" y="6275"/>
                    <a:pt x="2667" y="6489"/>
                  </a:cubicBezTo>
                  <a:cubicBezTo>
                    <a:pt x="2667" y="6716"/>
                    <a:pt x="2489" y="6894"/>
                    <a:pt x="2262" y="6894"/>
                  </a:cubicBezTo>
                  <a:cubicBezTo>
                    <a:pt x="2048" y="6894"/>
                    <a:pt x="1869" y="6716"/>
                    <a:pt x="1869" y="6489"/>
                  </a:cubicBezTo>
                  <a:cubicBezTo>
                    <a:pt x="1869" y="6275"/>
                    <a:pt x="2048" y="6096"/>
                    <a:pt x="2262" y="6096"/>
                  </a:cubicBezTo>
                  <a:close/>
                  <a:moveTo>
                    <a:pt x="6489" y="6096"/>
                  </a:moveTo>
                  <a:cubicBezTo>
                    <a:pt x="6715" y="6096"/>
                    <a:pt x="6894" y="6275"/>
                    <a:pt x="6894" y="6489"/>
                  </a:cubicBezTo>
                  <a:cubicBezTo>
                    <a:pt x="6894" y="6716"/>
                    <a:pt x="6715" y="6894"/>
                    <a:pt x="6489" y="6894"/>
                  </a:cubicBezTo>
                  <a:cubicBezTo>
                    <a:pt x="6275" y="6894"/>
                    <a:pt x="6096" y="6716"/>
                    <a:pt x="6096" y="6489"/>
                  </a:cubicBezTo>
                  <a:cubicBezTo>
                    <a:pt x="6096" y="6275"/>
                    <a:pt x="6275" y="6096"/>
                    <a:pt x="6489" y="6096"/>
                  </a:cubicBezTo>
                  <a:close/>
                  <a:moveTo>
                    <a:pt x="4382" y="6966"/>
                  </a:moveTo>
                  <a:cubicBezTo>
                    <a:pt x="4596" y="6966"/>
                    <a:pt x="4775" y="7144"/>
                    <a:pt x="4775" y="7370"/>
                  </a:cubicBezTo>
                  <a:cubicBezTo>
                    <a:pt x="4775" y="7585"/>
                    <a:pt x="4596" y="7763"/>
                    <a:pt x="4382" y="7763"/>
                  </a:cubicBezTo>
                  <a:cubicBezTo>
                    <a:pt x="4155" y="7763"/>
                    <a:pt x="3977" y="7585"/>
                    <a:pt x="3977" y="7370"/>
                  </a:cubicBezTo>
                  <a:cubicBezTo>
                    <a:pt x="3977" y="7144"/>
                    <a:pt x="4155" y="6966"/>
                    <a:pt x="4382" y="6966"/>
                  </a:cubicBezTo>
                  <a:close/>
                  <a:moveTo>
                    <a:pt x="4382" y="0"/>
                  </a:moveTo>
                  <a:cubicBezTo>
                    <a:pt x="1965" y="0"/>
                    <a:pt x="0" y="1965"/>
                    <a:pt x="0" y="4382"/>
                  </a:cubicBezTo>
                  <a:cubicBezTo>
                    <a:pt x="0" y="6799"/>
                    <a:pt x="1965" y="8763"/>
                    <a:pt x="4382" y="8763"/>
                  </a:cubicBezTo>
                  <a:cubicBezTo>
                    <a:pt x="6787" y="8763"/>
                    <a:pt x="8751" y="6799"/>
                    <a:pt x="8751" y="4382"/>
                  </a:cubicBezTo>
                  <a:cubicBezTo>
                    <a:pt x="8751" y="1965"/>
                    <a:pt x="6787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67"/>
            <p:cNvSpPr/>
            <p:nvPr/>
          </p:nvSpPr>
          <p:spPr>
            <a:xfrm>
              <a:off x="8003004" y="4412880"/>
              <a:ext cx="54925" cy="61838"/>
            </a:xfrm>
            <a:custGeom>
              <a:avLst/>
              <a:gdLst/>
              <a:ahLst/>
              <a:cxnLst/>
              <a:rect l="l" t="t" r="r" b="b"/>
              <a:pathLst>
                <a:path w="1716" h="1932" extrusionOk="0">
                  <a:moveTo>
                    <a:pt x="1280" y="0"/>
                  </a:moveTo>
                  <a:cubicBezTo>
                    <a:pt x="1246" y="0"/>
                    <a:pt x="1213" y="5"/>
                    <a:pt x="1179" y="14"/>
                  </a:cubicBezTo>
                  <a:lnTo>
                    <a:pt x="334" y="241"/>
                  </a:lnTo>
                  <a:cubicBezTo>
                    <a:pt x="120" y="300"/>
                    <a:pt x="1" y="515"/>
                    <a:pt x="48" y="729"/>
                  </a:cubicBezTo>
                  <a:cubicBezTo>
                    <a:pt x="99" y="900"/>
                    <a:pt x="259" y="1028"/>
                    <a:pt x="437" y="1028"/>
                  </a:cubicBezTo>
                  <a:cubicBezTo>
                    <a:pt x="470" y="1028"/>
                    <a:pt x="503" y="1024"/>
                    <a:pt x="536" y="1015"/>
                  </a:cubicBezTo>
                  <a:lnTo>
                    <a:pt x="572" y="1003"/>
                  </a:lnTo>
                  <a:lnTo>
                    <a:pt x="822" y="1931"/>
                  </a:lnTo>
                  <a:cubicBezTo>
                    <a:pt x="1072" y="1836"/>
                    <a:pt x="1334" y="1765"/>
                    <a:pt x="1596" y="1717"/>
                  </a:cubicBezTo>
                  <a:lnTo>
                    <a:pt x="1346" y="800"/>
                  </a:lnTo>
                  <a:lnTo>
                    <a:pt x="1382" y="788"/>
                  </a:lnTo>
                  <a:cubicBezTo>
                    <a:pt x="1596" y="729"/>
                    <a:pt x="1715" y="515"/>
                    <a:pt x="1668" y="300"/>
                  </a:cubicBezTo>
                  <a:cubicBezTo>
                    <a:pt x="1618" y="121"/>
                    <a:pt x="1451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67"/>
            <p:cNvSpPr/>
            <p:nvPr/>
          </p:nvSpPr>
          <p:spPr>
            <a:xfrm>
              <a:off x="7913063" y="4460667"/>
              <a:ext cx="63695" cy="62447"/>
            </a:xfrm>
            <a:custGeom>
              <a:avLst/>
              <a:gdLst/>
              <a:ahLst/>
              <a:cxnLst/>
              <a:rect l="l" t="t" r="r" b="b"/>
              <a:pathLst>
                <a:path w="1990" h="1951" extrusionOk="0">
                  <a:moveTo>
                    <a:pt x="1055" y="1"/>
                  </a:moveTo>
                  <a:cubicBezTo>
                    <a:pt x="953" y="1"/>
                    <a:pt x="852" y="40"/>
                    <a:pt x="775" y="117"/>
                  </a:cubicBezTo>
                  <a:lnTo>
                    <a:pt x="156" y="736"/>
                  </a:lnTo>
                  <a:cubicBezTo>
                    <a:pt x="1" y="891"/>
                    <a:pt x="1" y="1141"/>
                    <a:pt x="156" y="1296"/>
                  </a:cubicBezTo>
                  <a:cubicBezTo>
                    <a:pt x="233" y="1373"/>
                    <a:pt x="334" y="1412"/>
                    <a:pt x="435" y="1412"/>
                  </a:cubicBezTo>
                  <a:cubicBezTo>
                    <a:pt x="537" y="1412"/>
                    <a:pt x="638" y="1373"/>
                    <a:pt x="715" y="1296"/>
                  </a:cubicBezTo>
                  <a:lnTo>
                    <a:pt x="751" y="1272"/>
                  </a:lnTo>
                  <a:lnTo>
                    <a:pt x="1430" y="1950"/>
                  </a:lnTo>
                  <a:cubicBezTo>
                    <a:pt x="1596" y="1748"/>
                    <a:pt x="1787" y="1558"/>
                    <a:pt x="1989" y="1391"/>
                  </a:cubicBezTo>
                  <a:lnTo>
                    <a:pt x="1311" y="712"/>
                  </a:lnTo>
                  <a:lnTo>
                    <a:pt x="1334" y="688"/>
                  </a:lnTo>
                  <a:cubicBezTo>
                    <a:pt x="1489" y="522"/>
                    <a:pt x="1489" y="272"/>
                    <a:pt x="1334" y="117"/>
                  </a:cubicBezTo>
                  <a:cubicBezTo>
                    <a:pt x="1257" y="40"/>
                    <a:pt x="1156" y="1"/>
                    <a:pt x="1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67"/>
            <p:cNvSpPr/>
            <p:nvPr/>
          </p:nvSpPr>
          <p:spPr>
            <a:xfrm>
              <a:off x="7865052" y="4550576"/>
              <a:ext cx="62927" cy="52524"/>
            </a:xfrm>
            <a:custGeom>
              <a:avLst/>
              <a:gdLst/>
              <a:ahLst/>
              <a:cxnLst/>
              <a:rect l="l" t="t" r="r" b="b"/>
              <a:pathLst>
                <a:path w="1966" h="1641" extrusionOk="0">
                  <a:moveTo>
                    <a:pt x="680" y="0"/>
                  </a:moveTo>
                  <a:cubicBezTo>
                    <a:pt x="500" y="0"/>
                    <a:pt x="337" y="114"/>
                    <a:pt x="286" y="296"/>
                  </a:cubicBezTo>
                  <a:lnTo>
                    <a:pt x="60" y="1142"/>
                  </a:lnTo>
                  <a:cubicBezTo>
                    <a:pt x="1" y="1344"/>
                    <a:pt x="132" y="1570"/>
                    <a:pt x="346" y="1630"/>
                  </a:cubicBezTo>
                  <a:cubicBezTo>
                    <a:pt x="376" y="1637"/>
                    <a:pt x="406" y="1640"/>
                    <a:pt x="436" y="1640"/>
                  </a:cubicBezTo>
                  <a:cubicBezTo>
                    <a:pt x="611" y="1640"/>
                    <a:pt x="783" y="1527"/>
                    <a:pt x="834" y="1344"/>
                  </a:cubicBezTo>
                  <a:lnTo>
                    <a:pt x="846" y="1308"/>
                  </a:lnTo>
                  <a:lnTo>
                    <a:pt x="1763" y="1558"/>
                  </a:lnTo>
                  <a:cubicBezTo>
                    <a:pt x="1810" y="1296"/>
                    <a:pt x="1882" y="1035"/>
                    <a:pt x="1965" y="785"/>
                  </a:cubicBezTo>
                  <a:lnTo>
                    <a:pt x="1048" y="534"/>
                  </a:lnTo>
                  <a:lnTo>
                    <a:pt x="1060" y="499"/>
                  </a:lnTo>
                  <a:cubicBezTo>
                    <a:pt x="1120" y="296"/>
                    <a:pt x="989" y="70"/>
                    <a:pt x="775" y="11"/>
                  </a:cubicBezTo>
                  <a:cubicBezTo>
                    <a:pt x="743" y="4"/>
                    <a:pt x="711" y="0"/>
                    <a:pt x="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67"/>
            <p:cNvSpPr/>
            <p:nvPr/>
          </p:nvSpPr>
          <p:spPr>
            <a:xfrm>
              <a:off x="7865052" y="4658633"/>
              <a:ext cx="62927" cy="52428"/>
            </a:xfrm>
            <a:custGeom>
              <a:avLst/>
              <a:gdLst/>
              <a:ahLst/>
              <a:cxnLst/>
              <a:rect l="l" t="t" r="r" b="b"/>
              <a:pathLst>
                <a:path w="1966" h="1638" extrusionOk="0">
                  <a:moveTo>
                    <a:pt x="453" y="1"/>
                  </a:moveTo>
                  <a:cubicBezTo>
                    <a:pt x="417" y="1"/>
                    <a:pt x="381" y="6"/>
                    <a:pt x="346" y="16"/>
                  </a:cubicBezTo>
                  <a:cubicBezTo>
                    <a:pt x="132" y="76"/>
                    <a:pt x="1" y="290"/>
                    <a:pt x="60" y="504"/>
                  </a:cubicBezTo>
                  <a:lnTo>
                    <a:pt x="286" y="1338"/>
                  </a:lnTo>
                  <a:cubicBezTo>
                    <a:pt x="336" y="1517"/>
                    <a:pt x="494" y="1638"/>
                    <a:pt x="670" y="1638"/>
                  </a:cubicBezTo>
                  <a:cubicBezTo>
                    <a:pt x="704" y="1638"/>
                    <a:pt x="739" y="1633"/>
                    <a:pt x="775" y="1623"/>
                  </a:cubicBezTo>
                  <a:cubicBezTo>
                    <a:pt x="989" y="1564"/>
                    <a:pt x="1120" y="1349"/>
                    <a:pt x="1060" y="1135"/>
                  </a:cubicBezTo>
                  <a:lnTo>
                    <a:pt x="1048" y="1099"/>
                  </a:lnTo>
                  <a:lnTo>
                    <a:pt x="1965" y="849"/>
                  </a:lnTo>
                  <a:cubicBezTo>
                    <a:pt x="1882" y="599"/>
                    <a:pt x="1810" y="349"/>
                    <a:pt x="1763" y="87"/>
                  </a:cubicBezTo>
                  <a:lnTo>
                    <a:pt x="846" y="326"/>
                  </a:lnTo>
                  <a:lnTo>
                    <a:pt x="834" y="290"/>
                  </a:lnTo>
                  <a:cubicBezTo>
                    <a:pt x="785" y="113"/>
                    <a:pt x="622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67"/>
            <p:cNvSpPr/>
            <p:nvPr/>
          </p:nvSpPr>
          <p:spPr>
            <a:xfrm>
              <a:off x="7913063" y="4738396"/>
              <a:ext cx="63695" cy="62447"/>
            </a:xfrm>
            <a:custGeom>
              <a:avLst/>
              <a:gdLst/>
              <a:ahLst/>
              <a:cxnLst/>
              <a:rect l="l" t="t" r="r" b="b"/>
              <a:pathLst>
                <a:path w="1990" h="1951" extrusionOk="0">
                  <a:moveTo>
                    <a:pt x="1430" y="0"/>
                  </a:moveTo>
                  <a:lnTo>
                    <a:pt x="751" y="679"/>
                  </a:lnTo>
                  <a:lnTo>
                    <a:pt x="715" y="655"/>
                  </a:lnTo>
                  <a:cubicBezTo>
                    <a:pt x="638" y="578"/>
                    <a:pt x="537" y="539"/>
                    <a:pt x="435" y="539"/>
                  </a:cubicBezTo>
                  <a:cubicBezTo>
                    <a:pt x="334" y="539"/>
                    <a:pt x="233" y="578"/>
                    <a:pt x="156" y="655"/>
                  </a:cubicBezTo>
                  <a:cubicBezTo>
                    <a:pt x="1" y="810"/>
                    <a:pt x="1" y="1060"/>
                    <a:pt x="156" y="1227"/>
                  </a:cubicBezTo>
                  <a:lnTo>
                    <a:pt x="775" y="1834"/>
                  </a:lnTo>
                  <a:cubicBezTo>
                    <a:pt x="852" y="1911"/>
                    <a:pt x="953" y="1950"/>
                    <a:pt x="1055" y="1950"/>
                  </a:cubicBezTo>
                  <a:cubicBezTo>
                    <a:pt x="1156" y="1950"/>
                    <a:pt x="1257" y="1911"/>
                    <a:pt x="1334" y="1834"/>
                  </a:cubicBezTo>
                  <a:cubicBezTo>
                    <a:pt x="1489" y="1679"/>
                    <a:pt x="1489" y="1429"/>
                    <a:pt x="1334" y="1274"/>
                  </a:cubicBezTo>
                  <a:lnTo>
                    <a:pt x="1311" y="1251"/>
                  </a:lnTo>
                  <a:lnTo>
                    <a:pt x="1989" y="572"/>
                  </a:lnTo>
                  <a:cubicBezTo>
                    <a:pt x="1787" y="393"/>
                    <a:pt x="1596" y="203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7"/>
            <p:cNvSpPr/>
            <p:nvPr/>
          </p:nvSpPr>
          <p:spPr>
            <a:xfrm>
              <a:off x="8003004" y="4787175"/>
              <a:ext cx="54925" cy="61454"/>
            </a:xfrm>
            <a:custGeom>
              <a:avLst/>
              <a:gdLst/>
              <a:ahLst/>
              <a:cxnLst/>
              <a:rect l="l" t="t" r="r" b="b"/>
              <a:pathLst>
                <a:path w="1716" h="1920" extrusionOk="0">
                  <a:moveTo>
                    <a:pt x="822" y="0"/>
                  </a:moveTo>
                  <a:lnTo>
                    <a:pt x="572" y="917"/>
                  </a:lnTo>
                  <a:lnTo>
                    <a:pt x="536" y="905"/>
                  </a:lnTo>
                  <a:cubicBezTo>
                    <a:pt x="507" y="899"/>
                    <a:pt x="477" y="896"/>
                    <a:pt x="447" y="896"/>
                  </a:cubicBezTo>
                  <a:cubicBezTo>
                    <a:pt x="266" y="896"/>
                    <a:pt x="100" y="1017"/>
                    <a:pt x="48" y="1191"/>
                  </a:cubicBezTo>
                  <a:cubicBezTo>
                    <a:pt x="1" y="1405"/>
                    <a:pt x="120" y="1620"/>
                    <a:pt x="334" y="1679"/>
                  </a:cubicBezTo>
                  <a:lnTo>
                    <a:pt x="1179" y="1905"/>
                  </a:lnTo>
                  <a:cubicBezTo>
                    <a:pt x="1213" y="1915"/>
                    <a:pt x="1246" y="1920"/>
                    <a:pt x="1280" y="1920"/>
                  </a:cubicBezTo>
                  <a:cubicBezTo>
                    <a:pt x="1451" y="1920"/>
                    <a:pt x="1618" y="1799"/>
                    <a:pt x="1668" y="1620"/>
                  </a:cubicBezTo>
                  <a:cubicBezTo>
                    <a:pt x="1715" y="1417"/>
                    <a:pt x="1596" y="1191"/>
                    <a:pt x="1382" y="1132"/>
                  </a:cubicBezTo>
                  <a:lnTo>
                    <a:pt x="1346" y="1132"/>
                  </a:lnTo>
                  <a:lnTo>
                    <a:pt x="1596" y="203"/>
                  </a:lnTo>
                  <a:cubicBezTo>
                    <a:pt x="1334" y="155"/>
                    <a:pt x="1072" y="84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7"/>
            <p:cNvSpPr/>
            <p:nvPr/>
          </p:nvSpPr>
          <p:spPr>
            <a:xfrm>
              <a:off x="8110870" y="4787175"/>
              <a:ext cx="55277" cy="61454"/>
            </a:xfrm>
            <a:custGeom>
              <a:avLst/>
              <a:gdLst/>
              <a:ahLst/>
              <a:cxnLst/>
              <a:rect l="l" t="t" r="r" b="b"/>
              <a:pathLst>
                <a:path w="1727" h="1920" extrusionOk="0">
                  <a:moveTo>
                    <a:pt x="893" y="0"/>
                  </a:moveTo>
                  <a:cubicBezTo>
                    <a:pt x="643" y="84"/>
                    <a:pt x="393" y="155"/>
                    <a:pt x="119" y="203"/>
                  </a:cubicBezTo>
                  <a:lnTo>
                    <a:pt x="369" y="1132"/>
                  </a:lnTo>
                  <a:lnTo>
                    <a:pt x="334" y="1132"/>
                  </a:lnTo>
                  <a:cubicBezTo>
                    <a:pt x="119" y="1191"/>
                    <a:pt x="0" y="1417"/>
                    <a:pt x="60" y="1620"/>
                  </a:cubicBezTo>
                  <a:cubicBezTo>
                    <a:pt x="100" y="1799"/>
                    <a:pt x="264" y="1920"/>
                    <a:pt x="442" y="1920"/>
                  </a:cubicBezTo>
                  <a:cubicBezTo>
                    <a:pt x="477" y="1920"/>
                    <a:pt x="513" y="1915"/>
                    <a:pt x="548" y="1905"/>
                  </a:cubicBezTo>
                  <a:lnTo>
                    <a:pt x="1381" y="1679"/>
                  </a:lnTo>
                  <a:cubicBezTo>
                    <a:pt x="1596" y="1620"/>
                    <a:pt x="1727" y="1405"/>
                    <a:pt x="1667" y="1191"/>
                  </a:cubicBezTo>
                  <a:cubicBezTo>
                    <a:pt x="1616" y="1017"/>
                    <a:pt x="1450" y="896"/>
                    <a:pt x="1268" y="896"/>
                  </a:cubicBezTo>
                  <a:cubicBezTo>
                    <a:pt x="1239" y="896"/>
                    <a:pt x="1209" y="899"/>
                    <a:pt x="1179" y="905"/>
                  </a:cubicBezTo>
                  <a:lnTo>
                    <a:pt x="1143" y="917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67"/>
            <p:cNvSpPr/>
            <p:nvPr/>
          </p:nvSpPr>
          <p:spPr>
            <a:xfrm>
              <a:off x="8192041" y="4738396"/>
              <a:ext cx="63663" cy="62447"/>
            </a:xfrm>
            <a:custGeom>
              <a:avLst/>
              <a:gdLst/>
              <a:ahLst/>
              <a:cxnLst/>
              <a:rect l="l" t="t" r="r" b="b"/>
              <a:pathLst>
                <a:path w="1989" h="1951" extrusionOk="0">
                  <a:moveTo>
                    <a:pt x="572" y="0"/>
                  </a:moveTo>
                  <a:cubicBezTo>
                    <a:pt x="393" y="203"/>
                    <a:pt x="203" y="393"/>
                    <a:pt x="0" y="572"/>
                  </a:cubicBezTo>
                  <a:lnTo>
                    <a:pt x="679" y="1251"/>
                  </a:lnTo>
                  <a:lnTo>
                    <a:pt x="655" y="1274"/>
                  </a:lnTo>
                  <a:cubicBezTo>
                    <a:pt x="500" y="1429"/>
                    <a:pt x="500" y="1679"/>
                    <a:pt x="655" y="1834"/>
                  </a:cubicBezTo>
                  <a:cubicBezTo>
                    <a:pt x="732" y="1911"/>
                    <a:pt x="834" y="1950"/>
                    <a:pt x="935" y="1950"/>
                  </a:cubicBezTo>
                  <a:cubicBezTo>
                    <a:pt x="1036" y="1950"/>
                    <a:pt x="1137" y="1911"/>
                    <a:pt x="1215" y="1834"/>
                  </a:cubicBezTo>
                  <a:lnTo>
                    <a:pt x="1834" y="1215"/>
                  </a:lnTo>
                  <a:cubicBezTo>
                    <a:pt x="1989" y="1060"/>
                    <a:pt x="1989" y="810"/>
                    <a:pt x="1834" y="655"/>
                  </a:cubicBezTo>
                  <a:cubicBezTo>
                    <a:pt x="1756" y="578"/>
                    <a:pt x="1655" y="539"/>
                    <a:pt x="1554" y="539"/>
                  </a:cubicBezTo>
                  <a:cubicBezTo>
                    <a:pt x="1453" y="539"/>
                    <a:pt x="1352" y="578"/>
                    <a:pt x="1274" y="655"/>
                  </a:cubicBezTo>
                  <a:lnTo>
                    <a:pt x="1250" y="67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67"/>
            <p:cNvSpPr/>
            <p:nvPr/>
          </p:nvSpPr>
          <p:spPr>
            <a:xfrm>
              <a:off x="8240820" y="4658633"/>
              <a:ext cx="62895" cy="52428"/>
            </a:xfrm>
            <a:custGeom>
              <a:avLst/>
              <a:gdLst/>
              <a:ahLst/>
              <a:cxnLst/>
              <a:rect l="l" t="t" r="r" b="b"/>
              <a:pathLst>
                <a:path w="1965" h="1638" extrusionOk="0">
                  <a:moveTo>
                    <a:pt x="1513" y="1"/>
                  </a:moveTo>
                  <a:cubicBezTo>
                    <a:pt x="1343" y="1"/>
                    <a:pt x="1180" y="113"/>
                    <a:pt x="1131" y="290"/>
                  </a:cubicBezTo>
                  <a:lnTo>
                    <a:pt x="1131" y="326"/>
                  </a:lnTo>
                  <a:lnTo>
                    <a:pt x="203" y="87"/>
                  </a:lnTo>
                  <a:cubicBezTo>
                    <a:pt x="155" y="349"/>
                    <a:pt x="84" y="599"/>
                    <a:pt x="0" y="849"/>
                  </a:cubicBezTo>
                  <a:lnTo>
                    <a:pt x="917" y="1099"/>
                  </a:lnTo>
                  <a:lnTo>
                    <a:pt x="905" y="1135"/>
                  </a:lnTo>
                  <a:cubicBezTo>
                    <a:pt x="857" y="1349"/>
                    <a:pt x="977" y="1564"/>
                    <a:pt x="1191" y="1623"/>
                  </a:cubicBezTo>
                  <a:cubicBezTo>
                    <a:pt x="1226" y="1633"/>
                    <a:pt x="1261" y="1638"/>
                    <a:pt x="1295" y="1638"/>
                  </a:cubicBezTo>
                  <a:cubicBezTo>
                    <a:pt x="1471" y="1638"/>
                    <a:pt x="1629" y="1517"/>
                    <a:pt x="1679" y="1338"/>
                  </a:cubicBezTo>
                  <a:lnTo>
                    <a:pt x="1905" y="504"/>
                  </a:lnTo>
                  <a:cubicBezTo>
                    <a:pt x="1965" y="290"/>
                    <a:pt x="1834" y="64"/>
                    <a:pt x="1619" y="16"/>
                  </a:cubicBezTo>
                  <a:cubicBezTo>
                    <a:pt x="1584" y="6"/>
                    <a:pt x="1548" y="1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67"/>
            <p:cNvSpPr/>
            <p:nvPr/>
          </p:nvSpPr>
          <p:spPr>
            <a:xfrm>
              <a:off x="8240820" y="4550576"/>
              <a:ext cx="62895" cy="52524"/>
            </a:xfrm>
            <a:custGeom>
              <a:avLst/>
              <a:gdLst/>
              <a:ahLst/>
              <a:cxnLst/>
              <a:rect l="l" t="t" r="r" b="b"/>
              <a:pathLst>
                <a:path w="1965" h="1641" extrusionOk="0">
                  <a:moveTo>
                    <a:pt x="1285" y="0"/>
                  </a:moveTo>
                  <a:cubicBezTo>
                    <a:pt x="1254" y="0"/>
                    <a:pt x="1222" y="4"/>
                    <a:pt x="1191" y="11"/>
                  </a:cubicBezTo>
                  <a:cubicBezTo>
                    <a:pt x="977" y="70"/>
                    <a:pt x="857" y="296"/>
                    <a:pt x="905" y="499"/>
                  </a:cubicBezTo>
                  <a:lnTo>
                    <a:pt x="917" y="534"/>
                  </a:lnTo>
                  <a:lnTo>
                    <a:pt x="0" y="785"/>
                  </a:lnTo>
                  <a:cubicBezTo>
                    <a:pt x="84" y="1035"/>
                    <a:pt x="155" y="1296"/>
                    <a:pt x="203" y="1558"/>
                  </a:cubicBezTo>
                  <a:lnTo>
                    <a:pt x="1131" y="1308"/>
                  </a:lnTo>
                  <a:lnTo>
                    <a:pt x="1131" y="1344"/>
                  </a:lnTo>
                  <a:cubicBezTo>
                    <a:pt x="1182" y="1527"/>
                    <a:pt x="1354" y="1640"/>
                    <a:pt x="1529" y="1640"/>
                  </a:cubicBezTo>
                  <a:cubicBezTo>
                    <a:pt x="1559" y="1640"/>
                    <a:pt x="1590" y="1637"/>
                    <a:pt x="1619" y="1630"/>
                  </a:cubicBezTo>
                  <a:cubicBezTo>
                    <a:pt x="1834" y="1570"/>
                    <a:pt x="1965" y="1344"/>
                    <a:pt x="1905" y="1142"/>
                  </a:cubicBezTo>
                  <a:lnTo>
                    <a:pt x="1679" y="296"/>
                  </a:lnTo>
                  <a:cubicBezTo>
                    <a:pt x="1628" y="114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67"/>
            <p:cNvSpPr/>
            <p:nvPr/>
          </p:nvSpPr>
          <p:spPr>
            <a:xfrm>
              <a:off x="8192041" y="4460667"/>
              <a:ext cx="63663" cy="62447"/>
            </a:xfrm>
            <a:custGeom>
              <a:avLst/>
              <a:gdLst/>
              <a:ahLst/>
              <a:cxnLst/>
              <a:rect l="l" t="t" r="r" b="b"/>
              <a:pathLst>
                <a:path w="1989" h="1951" extrusionOk="0">
                  <a:moveTo>
                    <a:pt x="935" y="1"/>
                  </a:moveTo>
                  <a:cubicBezTo>
                    <a:pt x="834" y="1"/>
                    <a:pt x="732" y="40"/>
                    <a:pt x="655" y="117"/>
                  </a:cubicBezTo>
                  <a:cubicBezTo>
                    <a:pt x="500" y="272"/>
                    <a:pt x="500" y="522"/>
                    <a:pt x="655" y="688"/>
                  </a:cubicBezTo>
                  <a:lnTo>
                    <a:pt x="679" y="712"/>
                  </a:lnTo>
                  <a:lnTo>
                    <a:pt x="0" y="1391"/>
                  </a:lnTo>
                  <a:cubicBezTo>
                    <a:pt x="203" y="1558"/>
                    <a:pt x="393" y="1748"/>
                    <a:pt x="572" y="1950"/>
                  </a:cubicBezTo>
                  <a:lnTo>
                    <a:pt x="1250" y="1272"/>
                  </a:lnTo>
                  <a:lnTo>
                    <a:pt x="1274" y="1296"/>
                  </a:lnTo>
                  <a:cubicBezTo>
                    <a:pt x="1352" y="1373"/>
                    <a:pt x="1453" y="1412"/>
                    <a:pt x="1554" y="1412"/>
                  </a:cubicBezTo>
                  <a:cubicBezTo>
                    <a:pt x="1655" y="1412"/>
                    <a:pt x="1756" y="1373"/>
                    <a:pt x="1834" y="1296"/>
                  </a:cubicBezTo>
                  <a:cubicBezTo>
                    <a:pt x="1989" y="1141"/>
                    <a:pt x="1989" y="891"/>
                    <a:pt x="1834" y="736"/>
                  </a:cubicBezTo>
                  <a:lnTo>
                    <a:pt x="1215" y="117"/>
                  </a:lnTo>
                  <a:cubicBezTo>
                    <a:pt x="1137" y="40"/>
                    <a:pt x="1036" y="1"/>
                    <a:pt x="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67"/>
            <p:cNvSpPr/>
            <p:nvPr/>
          </p:nvSpPr>
          <p:spPr>
            <a:xfrm>
              <a:off x="8110870" y="4412880"/>
              <a:ext cx="55277" cy="61838"/>
            </a:xfrm>
            <a:custGeom>
              <a:avLst/>
              <a:gdLst/>
              <a:ahLst/>
              <a:cxnLst/>
              <a:rect l="l" t="t" r="r" b="b"/>
              <a:pathLst>
                <a:path w="1727" h="1932" extrusionOk="0">
                  <a:moveTo>
                    <a:pt x="442" y="0"/>
                  </a:moveTo>
                  <a:cubicBezTo>
                    <a:pt x="264" y="0"/>
                    <a:pt x="100" y="121"/>
                    <a:pt x="60" y="300"/>
                  </a:cubicBezTo>
                  <a:cubicBezTo>
                    <a:pt x="0" y="515"/>
                    <a:pt x="119" y="729"/>
                    <a:pt x="334" y="788"/>
                  </a:cubicBezTo>
                  <a:lnTo>
                    <a:pt x="369" y="800"/>
                  </a:lnTo>
                  <a:lnTo>
                    <a:pt x="119" y="1717"/>
                  </a:lnTo>
                  <a:cubicBezTo>
                    <a:pt x="393" y="1765"/>
                    <a:pt x="643" y="1836"/>
                    <a:pt x="893" y="1931"/>
                  </a:cubicBezTo>
                  <a:lnTo>
                    <a:pt x="1143" y="1003"/>
                  </a:lnTo>
                  <a:lnTo>
                    <a:pt x="1179" y="1015"/>
                  </a:lnTo>
                  <a:cubicBezTo>
                    <a:pt x="1212" y="1024"/>
                    <a:pt x="1246" y="1028"/>
                    <a:pt x="1278" y="1028"/>
                  </a:cubicBezTo>
                  <a:cubicBezTo>
                    <a:pt x="1456" y="1028"/>
                    <a:pt x="1617" y="900"/>
                    <a:pt x="1667" y="729"/>
                  </a:cubicBezTo>
                  <a:cubicBezTo>
                    <a:pt x="1727" y="515"/>
                    <a:pt x="1596" y="300"/>
                    <a:pt x="1381" y="241"/>
                  </a:cubicBezTo>
                  <a:lnTo>
                    <a:pt x="548" y="14"/>
                  </a:lnTo>
                  <a:cubicBezTo>
                    <a:pt x="513" y="5"/>
                    <a:pt x="477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0A6836E-9A4A-49C1-8BF1-7AA512304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506" t="-1720" r="26033" b="27986"/>
          <a:stretch/>
        </p:blipFill>
        <p:spPr>
          <a:xfrm>
            <a:off x="805700" y="1736814"/>
            <a:ext cx="4860649" cy="3019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6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VISIT AND EXIT</a:t>
            </a:r>
            <a:endParaRPr/>
          </a:p>
        </p:txBody>
      </p:sp>
      <p:sp>
        <p:nvSpPr>
          <p:cNvPr id="982" name="Google Shape;982;p96"/>
          <p:cNvSpPr txBox="1">
            <a:spLocks noGrp="1"/>
          </p:cNvSpPr>
          <p:nvPr>
            <p:ph type="title" idx="2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3" name="Google Shape;983;p96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BY : TAN JENNY</a:t>
            </a:r>
            <a:endParaRPr/>
          </a:p>
        </p:txBody>
      </p:sp>
      <p:grpSp>
        <p:nvGrpSpPr>
          <p:cNvPr id="984" name="Google Shape;984;p96"/>
          <p:cNvGrpSpPr/>
          <p:nvPr/>
        </p:nvGrpSpPr>
        <p:grpSpPr>
          <a:xfrm>
            <a:off x="650938" y="1581172"/>
            <a:ext cx="7891922" cy="1548524"/>
            <a:chOff x="650938" y="1581172"/>
            <a:chExt cx="7891922" cy="1548524"/>
          </a:xfrm>
        </p:grpSpPr>
        <p:grpSp>
          <p:nvGrpSpPr>
            <p:cNvPr id="985" name="Google Shape;985;p96"/>
            <p:cNvGrpSpPr/>
            <p:nvPr/>
          </p:nvGrpSpPr>
          <p:grpSpPr>
            <a:xfrm>
              <a:off x="650938" y="1581172"/>
              <a:ext cx="890528" cy="884904"/>
              <a:chOff x="7098372" y="986300"/>
              <a:chExt cx="461055" cy="458143"/>
            </a:xfrm>
          </p:grpSpPr>
          <p:sp>
            <p:nvSpPr>
              <p:cNvPr id="986" name="Google Shape;986;p96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96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96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96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96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96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96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96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96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96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96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96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96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96"/>
            <p:cNvGrpSpPr/>
            <p:nvPr/>
          </p:nvGrpSpPr>
          <p:grpSpPr>
            <a:xfrm>
              <a:off x="8068108" y="2658080"/>
              <a:ext cx="474752" cy="471616"/>
              <a:chOff x="770083" y="196180"/>
              <a:chExt cx="474752" cy="471616"/>
            </a:xfrm>
          </p:grpSpPr>
          <p:sp>
            <p:nvSpPr>
              <p:cNvPr id="1000" name="Google Shape;1000;p96"/>
              <p:cNvSpPr/>
              <p:nvPr/>
            </p:nvSpPr>
            <p:spPr>
              <a:xfrm>
                <a:off x="855427" y="280212"/>
                <a:ext cx="303680" cy="303680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490" extrusionOk="0">
                    <a:moveTo>
                      <a:pt x="4751" y="1072"/>
                    </a:moveTo>
                    <a:cubicBezTo>
                      <a:pt x="4989" y="1072"/>
                      <a:pt x="5180" y="1263"/>
                      <a:pt x="5180" y="1501"/>
                    </a:cubicBezTo>
                    <a:cubicBezTo>
                      <a:pt x="5180" y="1739"/>
                      <a:pt x="4989" y="1941"/>
                      <a:pt x="4751" y="1941"/>
                    </a:cubicBezTo>
                    <a:cubicBezTo>
                      <a:pt x="4513" y="1941"/>
                      <a:pt x="4311" y="1739"/>
                      <a:pt x="4311" y="1501"/>
                    </a:cubicBezTo>
                    <a:cubicBezTo>
                      <a:pt x="4311" y="1263"/>
                      <a:pt x="4513" y="1072"/>
                      <a:pt x="4751" y="1072"/>
                    </a:cubicBezTo>
                    <a:close/>
                    <a:moveTo>
                      <a:pt x="2453" y="2025"/>
                    </a:moveTo>
                    <a:cubicBezTo>
                      <a:pt x="2691" y="2025"/>
                      <a:pt x="2894" y="2215"/>
                      <a:pt x="2894" y="2453"/>
                    </a:cubicBezTo>
                    <a:cubicBezTo>
                      <a:pt x="2894" y="2691"/>
                      <a:pt x="2691" y="2882"/>
                      <a:pt x="2453" y="2882"/>
                    </a:cubicBezTo>
                    <a:cubicBezTo>
                      <a:pt x="2215" y="2882"/>
                      <a:pt x="2025" y="2691"/>
                      <a:pt x="2025" y="2453"/>
                    </a:cubicBezTo>
                    <a:cubicBezTo>
                      <a:pt x="2025" y="2215"/>
                      <a:pt x="2215" y="2025"/>
                      <a:pt x="2453" y="2025"/>
                    </a:cubicBezTo>
                    <a:close/>
                    <a:moveTo>
                      <a:pt x="7037" y="2025"/>
                    </a:moveTo>
                    <a:cubicBezTo>
                      <a:pt x="7275" y="2025"/>
                      <a:pt x="7466" y="2215"/>
                      <a:pt x="7466" y="2453"/>
                    </a:cubicBezTo>
                    <a:cubicBezTo>
                      <a:pt x="7466" y="2691"/>
                      <a:pt x="7275" y="2882"/>
                      <a:pt x="7037" y="2882"/>
                    </a:cubicBezTo>
                    <a:cubicBezTo>
                      <a:pt x="6799" y="2882"/>
                      <a:pt x="6609" y="2691"/>
                      <a:pt x="6609" y="2453"/>
                    </a:cubicBezTo>
                    <a:cubicBezTo>
                      <a:pt x="6609" y="2215"/>
                      <a:pt x="6799" y="2025"/>
                      <a:pt x="7037" y="2025"/>
                    </a:cubicBezTo>
                    <a:close/>
                    <a:moveTo>
                      <a:pt x="3823" y="3382"/>
                    </a:moveTo>
                    <a:cubicBezTo>
                      <a:pt x="4061" y="3382"/>
                      <a:pt x="4251" y="3584"/>
                      <a:pt x="4251" y="3822"/>
                    </a:cubicBezTo>
                    <a:cubicBezTo>
                      <a:pt x="4251" y="4060"/>
                      <a:pt x="4061" y="4251"/>
                      <a:pt x="3823" y="4251"/>
                    </a:cubicBezTo>
                    <a:cubicBezTo>
                      <a:pt x="3584" y="4251"/>
                      <a:pt x="3394" y="4060"/>
                      <a:pt x="3394" y="3822"/>
                    </a:cubicBezTo>
                    <a:cubicBezTo>
                      <a:pt x="3394" y="3584"/>
                      <a:pt x="3584" y="3382"/>
                      <a:pt x="3823" y="3382"/>
                    </a:cubicBezTo>
                    <a:close/>
                    <a:moveTo>
                      <a:pt x="5668" y="3382"/>
                    </a:moveTo>
                    <a:cubicBezTo>
                      <a:pt x="5906" y="3382"/>
                      <a:pt x="6109" y="3584"/>
                      <a:pt x="6109" y="3822"/>
                    </a:cubicBezTo>
                    <a:cubicBezTo>
                      <a:pt x="6109" y="4060"/>
                      <a:pt x="5906" y="4251"/>
                      <a:pt x="5668" y="4251"/>
                    </a:cubicBezTo>
                    <a:cubicBezTo>
                      <a:pt x="5430" y="4251"/>
                      <a:pt x="5239" y="4060"/>
                      <a:pt x="5239" y="3822"/>
                    </a:cubicBezTo>
                    <a:cubicBezTo>
                      <a:pt x="5239" y="3584"/>
                      <a:pt x="5430" y="3382"/>
                      <a:pt x="5668" y="3382"/>
                    </a:cubicBezTo>
                    <a:close/>
                    <a:moveTo>
                      <a:pt x="1513" y="4311"/>
                    </a:moveTo>
                    <a:cubicBezTo>
                      <a:pt x="1751" y="4311"/>
                      <a:pt x="1941" y="4501"/>
                      <a:pt x="1941" y="4739"/>
                    </a:cubicBezTo>
                    <a:cubicBezTo>
                      <a:pt x="1941" y="4977"/>
                      <a:pt x="1751" y="5180"/>
                      <a:pt x="1513" y="5180"/>
                    </a:cubicBezTo>
                    <a:cubicBezTo>
                      <a:pt x="1275" y="5180"/>
                      <a:pt x="1072" y="4977"/>
                      <a:pt x="1072" y="4739"/>
                    </a:cubicBezTo>
                    <a:cubicBezTo>
                      <a:pt x="1072" y="4501"/>
                      <a:pt x="1275" y="4311"/>
                      <a:pt x="1513" y="4311"/>
                    </a:cubicBezTo>
                    <a:close/>
                    <a:moveTo>
                      <a:pt x="7990" y="4311"/>
                    </a:moveTo>
                    <a:cubicBezTo>
                      <a:pt x="8228" y="4311"/>
                      <a:pt x="8418" y="4501"/>
                      <a:pt x="8418" y="4739"/>
                    </a:cubicBezTo>
                    <a:cubicBezTo>
                      <a:pt x="8418" y="4977"/>
                      <a:pt x="8228" y="5180"/>
                      <a:pt x="7990" y="5180"/>
                    </a:cubicBezTo>
                    <a:cubicBezTo>
                      <a:pt x="7752" y="5180"/>
                      <a:pt x="7549" y="4977"/>
                      <a:pt x="7549" y="4739"/>
                    </a:cubicBezTo>
                    <a:cubicBezTo>
                      <a:pt x="7549" y="4501"/>
                      <a:pt x="7752" y="4311"/>
                      <a:pt x="7990" y="4311"/>
                    </a:cubicBezTo>
                    <a:close/>
                    <a:moveTo>
                      <a:pt x="3823" y="5239"/>
                    </a:moveTo>
                    <a:cubicBezTo>
                      <a:pt x="4061" y="5239"/>
                      <a:pt x="4251" y="5430"/>
                      <a:pt x="4251" y="5668"/>
                    </a:cubicBezTo>
                    <a:cubicBezTo>
                      <a:pt x="4251" y="5906"/>
                      <a:pt x="4061" y="6096"/>
                      <a:pt x="3823" y="6096"/>
                    </a:cubicBezTo>
                    <a:cubicBezTo>
                      <a:pt x="3584" y="6096"/>
                      <a:pt x="3394" y="5906"/>
                      <a:pt x="3394" y="5668"/>
                    </a:cubicBezTo>
                    <a:cubicBezTo>
                      <a:pt x="3394" y="5430"/>
                      <a:pt x="3584" y="5239"/>
                      <a:pt x="3823" y="5239"/>
                    </a:cubicBezTo>
                    <a:close/>
                    <a:moveTo>
                      <a:pt x="5668" y="5239"/>
                    </a:moveTo>
                    <a:cubicBezTo>
                      <a:pt x="5906" y="5239"/>
                      <a:pt x="6109" y="5430"/>
                      <a:pt x="6109" y="5668"/>
                    </a:cubicBezTo>
                    <a:cubicBezTo>
                      <a:pt x="6109" y="5906"/>
                      <a:pt x="5906" y="6096"/>
                      <a:pt x="5668" y="6096"/>
                    </a:cubicBezTo>
                    <a:cubicBezTo>
                      <a:pt x="5430" y="6096"/>
                      <a:pt x="5239" y="5906"/>
                      <a:pt x="5239" y="5668"/>
                    </a:cubicBezTo>
                    <a:cubicBezTo>
                      <a:pt x="5239" y="5430"/>
                      <a:pt x="5430" y="5239"/>
                      <a:pt x="5668" y="5239"/>
                    </a:cubicBezTo>
                    <a:close/>
                    <a:moveTo>
                      <a:pt x="2453" y="6597"/>
                    </a:moveTo>
                    <a:cubicBezTo>
                      <a:pt x="2691" y="6597"/>
                      <a:pt x="2894" y="6799"/>
                      <a:pt x="2894" y="7037"/>
                    </a:cubicBezTo>
                    <a:cubicBezTo>
                      <a:pt x="2894" y="7275"/>
                      <a:pt x="2691" y="7466"/>
                      <a:pt x="2453" y="7466"/>
                    </a:cubicBezTo>
                    <a:cubicBezTo>
                      <a:pt x="2215" y="7466"/>
                      <a:pt x="2025" y="7275"/>
                      <a:pt x="2025" y="7037"/>
                    </a:cubicBezTo>
                    <a:cubicBezTo>
                      <a:pt x="2025" y="6799"/>
                      <a:pt x="2215" y="6597"/>
                      <a:pt x="2453" y="6597"/>
                    </a:cubicBezTo>
                    <a:close/>
                    <a:moveTo>
                      <a:pt x="7037" y="6597"/>
                    </a:moveTo>
                    <a:cubicBezTo>
                      <a:pt x="7275" y="6597"/>
                      <a:pt x="7466" y="6799"/>
                      <a:pt x="7466" y="7037"/>
                    </a:cubicBezTo>
                    <a:cubicBezTo>
                      <a:pt x="7466" y="7275"/>
                      <a:pt x="7275" y="7466"/>
                      <a:pt x="7037" y="7466"/>
                    </a:cubicBezTo>
                    <a:cubicBezTo>
                      <a:pt x="6799" y="7466"/>
                      <a:pt x="6609" y="7275"/>
                      <a:pt x="6609" y="7037"/>
                    </a:cubicBezTo>
                    <a:cubicBezTo>
                      <a:pt x="6609" y="6799"/>
                      <a:pt x="6799" y="6597"/>
                      <a:pt x="7037" y="6597"/>
                    </a:cubicBezTo>
                    <a:close/>
                    <a:moveTo>
                      <a:pt x="4751" y="7549"/>
                    </a:moveTo>
                    <a:cubicBezTo>
                      <a:pt x="4989" y="7549"/>
                      <a:pt x="5180" y="7739"/>
                      <a:pt x="5180" y="7978"/>
                    </a:cubicBezTo>
                    <a:cubicBezTo>
                      <a:pt x="5180" y="8216"/>
                      <a:pt x="4989" y="8418"/>
                      <a:pt x="4751" y="8418"/>
                    </a:cubicBezTo>
                    <a:cubicBezTo>
                      <a:pt x="4513" y="8418"/>
                      <a:pt x="4311" y="8216"/>
                      <a:pt x="4311" y="7978"/>
                    </a:cubicBezTo>
                    <a:cubicBezTo>
                      <a:pt x="4311" y="7739"/>
                      <a:pt x="4513" y="7549"/>
                      <a:pt x="4751" y="7549"/>
                    </a:cubicBezTo>
                    <a:close/>
                    <a:moveTo>
                      <a:pt x="4751" y="0"/>
                    </a:moveTo>
                    <a:cubicBezTo>
                      <a:pt x="2132" y="0"/>
                      <a:pt x="1" y="2132"/>
                      <a:pt x="1" y="4739"/>
                    </a:cubicBezTo>
                    <a:cubicBezTo>
                      <a:pt x="1" y="7358"/>
                      <a:pt x="2132" y="9490"/>
                      <a:pt x="4751" y="9490"/>
                    </a:cubicBezTo>
                    <a:cubicBezTo>
                      <a:pt x="7359" y="9490"/>
                      <a:pt x="9490" y="7358"/>
                      <a:pt x="9490" y="4739"/>
                    </a:cubicBezTo>
                    <a:cubicBezTo>
                      <a:pt x="9490" y="2132"/>
                      <a:pt x="7359" y="0"/>
                      <a:pt x="4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96"/>
              <p:cNvSpPr/>
              <p:nvPr/>
            </p:nvSpPr>
            <p:spPr>
              <a:xfrm>
                <a:off x="919043" y="196180"/>
                <a:ext cx="59872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79" extrusionOk="0">
                    <a:moveTo>
                      <a:pt x="1395" y="0"/>
                    </a:moveTo>
                    <a:cubicBezTo>
                      <a:pt x="1355" y="0"/>
                      <a:pt x="1315" y="6"/>
                      <a:pt x="1275" y="19"/>
                    </a:cubicBezTo>
                    <a:lnTo>
                      <a:pt x="370" y="257"/>
                    </a:lnTo>
                    <a:cubicBezTo>
                      <a:pt x="132" y="317"/>
                      <a:pt x="1" y="555"/>
                      <a:pt x="61" y="781"/>
                    </a:cubicBezTo>
                    <a:cubicBezTo>
                      <a:pt x="111" y="972"/>
                      <a:pt x="281" y="1104"/>
                      <a:pt x="483" y="1104"/>
                    </a:cubicBezTo>
                    <a:cubicBezTo>
                      <a:pt x="520" y="1104"/>
                      <a:pt x="558" y="1100"/>
                      <a:pt x="596" y="1091"/>
                    </a:cubicBezTo>
                    <a:lnTo>
                      <a:pt x="632" y="1079"/>
                    </a:lnTo>
                    <a:lnTo>
                      <a:pt x="894" y="2079"/>
                    </a:lnTo>
                    <a:cubicBezTo>
                      <a:pt x="1168" y="1984"/>
                      <a:pt x="1442" y="1912"/>
                      <a:pt x="1727" y="1853"/>
                    </a:cubicBezTo>
                    <a:lnTo>
                      <a:pt x="1465" y="852"/>
                    </a:lnTo>
                    <a:lnTo>
                      <a:pt x="1501" y="852"/>
                    </a:lnTo>
                    <a:cubicBezTo>
                      <a:pt x="1727" y="781"/>
                      <a:pt x="1870" y="555"/>
                      <a:pt x="1799" y="317"/>
                    </a:cubicBezTo>
                    <a:cubicBezTo>
                      <a:pt x="1750" y="130"/>
                      <a:pt x="1580" y="0"/>
                      <a:pt x="13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96"/>
              <p:cNvSpPr/>
              <p:nvPr/>
            </p:nvSpPr>
            <p:spPr>
              <a:xfrm>
                <a:off x="821891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138" y="0"/>
                    </a:moveTo>
                    <a:cubicBezTo>
                      <a:pt x="1028" y="0"/>
                      <a:pt x="918" y="45"/>
                      <a:pt x="834" y="134"/>
                    </a:cubicBezTo>
                    <a:lnTo>
                      <a:pt x="168" y="801"/>
                    </a:lnTo>
                    <a:cubicBezTo>
                      <a:pt x="1" y="968"/>
                      <a:pt x="1" y="1242"/>
                      <a:pt x="168" y="1408"/>
                    </a:cubicBezTo>
                    <a:cubicBezTo>
                      <a:pt x="251" y="1492"/>
                      <a:pt x="361" y="1533"/>
                      <a:pt x="471" y="1533"/>
                    </a:cubicBezTo>
                    <a:cubicBezTo>
                      <a:pt x="581" y="1533"/>
                      <a:pt x="691" y="1492"/>
                      <a:pt x="775" y="1408"/>
                    </a:cubicBezTo>
                    <a:lnTo>
                      <a:pt x="811" y="1385"/>
                    </a:lnTo>
                    <a:lnTo>
                      <a:pt x="1537" y="2111"/>
                    </a:lnTo>
                    <a:cubicBezTo>
                      <a:pt x="1727" y="1897"/>
                      <a:pt x="1930" y="1694"/>
                      <a:pt x="2156" y="1504"/>
                    </a:cubicBezTo>
                    <a:lnTo>
                      <a:pt x="1418" y="765"/>
                    </a:lnTo>
                    <a:lnTo>
                      <a:pt x="1442" y="742"/>
                    </a:lnTo>
                    <a:cubicBezTo>
                      <a:pt x="1608" y="575"/>
                      <a:pt x="1608" y="301"/>
                      <a:pt x="1442" y="134"/>
                    </a:cubicBezTo>
                    <a:cubicBezTo>
                      <a:pt x="1358" y="45"/>
                      <a:pt x="1248" y="0"/>
                      <a:pt x="1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96"/>
              <p:cNvSpPr/>
              <p:nvPr/>
            </p:nvSpPr>
            <p:spPr>
              <a:xfrm>
                <a:off x="770083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719" y="1"/>
                    </a:moveTo>
                    <a:cubicBezTo>
                      <a:pt x="526" y="1"/>
                      <a:pt x="358" y="124"/>
                      <a:pt x="298" y="313"/>
                    </a:cubicBezTo>
                    <a:lnTo>
                      <a:pt x="60" y="1230"/>
                    </a:lnTo>
                    <a:cubicBezTo>
                      <a:pt x="1" y="1456"/>
                      <a:pt x="132" y="1694"/>
                      <a:pt x="370" y="1754"/>
                    </a:cubicBezTo>
                    <a:cubicBezTo>
                      <a:pt x="404" y="1763"/>
                      <a:pt x="440" y="1768"/>
                      <a:pt x="476" y="1768"/>
                    </a:cubicBezTo>
                    <a:cubicBezTo>
                      <a:pt x="660" y="1768"/>
                      <a:pt x="844" y="1644"/>
                      <a:pt x="894" y="1444"/>
                    </a:cubicBezTo>
                    <a:lnTo>
                      <a:pt x="906" y="1408"/>
                    </a:lnTo>
                    <a:lnTo>
                      <a:pt x="1906" y="1682"/>
                    </a:lnTo>
                    <a:cubicBezTo>
                      <a:pt x="1953" y="1396"/>
                      <a:pt x="2037" y="1111"/>
                      <a:pt x="2132" y="849"/>
                    </a:cubicBezTo>
                    <a:lnTo>
                      <a:pt x="1132" y="575"/>
                    </a:lnTo>
                    <a:lnTo>
                      <a:pt x="1132" y="539"/>
                    </a:lnTo>
                    <a:cubicBezTo>
                      <a:pt x="1203" y="313"/>
                      <a:pt x="1060" y="75"/>
                      <a:pt x="834" y="15"/>
                    </a:cubicBezTo>
                    <a:cubicBezTo>
                      <a:pt x="795" y="6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96"/>
              <p:cNvSpPr/>
              <p:nvPr/>
            </p:nvSpPr>
            <p:spPr>
              <a:xfrm>
                <a:off x="770083" y="462100"/>
                <a:ext cx="68224" cy="5673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73" extrusionOk="0">
                    <a:moveTo>
                      <a:pt x="491" y="0"/>
                    </a:moveTo>
                    <a:cubicBezTo>
                      <a:pt x="450" y="0"/>
                      <a:pt x="409" y="6"/>
                      <a:pt x="370" y="20"/>
                    </a:cubicBezTo>
                    <a:cubicBezTo>
                      <a:pt x="132" y="79"/>
                      <a:pt x="1" y="317"/>
                      <a:pt x="60" y="543"/>
                    </a:cubicBezTo>
                    <a:lnTo>
                      <a:pt x="298" y="1448"/>
                    </a:lnTo>
                    <a:cubicBezTo>
                      <a:pt x="358" y="1648"/>
                      <a:pt x="527" y="1772"/>
                      <a:pt x="720" y="1772"/>
                    </a:cubicBezTo>
                    <a:cubicBezTo>
                      <a:pt x="757" y="1772"/>
                      <a:pt x="795" y="1767"/>
                      <a:pt x="834" y="1758"/>
                    </a:cubicBezTo>
                    <a:cubicBezTo>
                      <a:pt x="1060" y="1698"/>
                      <a:pt x="1203" y="1460"/>
                      <a:pt x="1132" y="1222"/>
                    </a:cubicBezTo>
                    <a:lnTo>
                      <a:pt x="1132" y="1186"/>
                    </a:lnTo>
                    <a:lnTo>
                      <a:pt x="2132" y="924"/>
                    </a:lnTo>
                    <a:cubicBezTo>
                      <a:pt x="2037" y="651"/>
                      <a:pt x="1953" y="377"/>
                      <a:pt x="1906" y="91"/>
                    </a:cubicBezTo>
                    <a:lnTo>
                      <a:pt x="906" y="353"/>
                    </a:lnTo>
                    <a:lnTo>
                      <a:pt x="894" y="317"/>
                    </a:lnTo>
                    <a:cubicBezTo>
                      <a:pt x="845" y="123"/>
                      <a:pt x="670" y="0"/>
                      <a:pt x="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96"/>
              <p:cNvSpPr/>
              <p:nvPr/>
            </p:nvSpPr>
            <p:spPr>
              <a:xfrm>
                <a:off x="821891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1537" y="0"/>
                    </a:moveTo>
                    <a:lnTo>
                      <a:pt x="811" y="739"/>
                    </a:lnTo>
                    <a:lnTo>
                      <a:pt x="775" y="715"/>
                    </a:lnTo>
                    <a:cubicBezTo>
                      <a:pt x="691" y="631"/>
                      <a:pt x="581" y="590"/>
                      <a:pt x="471" y="590"/>
                    </a:cubicBezTo>
                    <a:cubicBezTo>
                      <a:pt x="361" y="590"/>
                      <a:pt x="251" y="631"/>
                      <a:pt x="168" y="715"/>
                    </a:cubicBezTo>
                    <a:cubicBezTo>
                      <a:pt x="1" y="881"/>
                      <a:pt x="1" y="1155"/>
                      <a:pt x="168" y="1322"/>
                    </a:cubicBezTo>
                    <a:lnTo>
                      <a:pt x="834" y="1989"/>
                    </a:lnTo>
                    <a:cubicBezTo>
                      <a:pt x="918" y="2072"/>
                      <a:pt x="1028" y="2114"/>
                      <a:pt x="1138" y="2114"/>
                    </a:cubicBezTo>
                    <a:cubicBezTo>
                      <a:pt x="1248" y="2114"/>
                      <a:pt x="1358" y="2072"/>
                      <a:pt x="1442" y="1989"/>
                    </a:cubicBezTo>
                    <a:cubicBezTo>
                      <a:pt x="1608" y="1822"/>
                      <a:pt x="1608" y="1548"/>
                      <a:pt x="1442" y="1382"/>
                    </a:cubicBezTo>
                    <a:lnTo>
                      <a:pt x="1418" y="1346"/>
                    </a:lnTo>
                    <a:lnTo>
                      <a:pt x="2156" y="620"/>
                    </a:lnTo>
                    <a:cubicBezTo>
                      <a:pt x="1930" y="429"/>
                      <a:pt x="1727" y="227"/>
                      <a:pt x="1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96"/>
              <p:cNvSpPr/>
              <p:nvPr/>
            </p:nvSpPr>
            <p:spPr>
              <a:xfrm>
                <a:off x="919043" y="601012"/>
                <a:ext cx="59872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87" extrusionOk="0">
                    <a:moveTo>
                      <a:pt x="894" y="0"/>
                    </a:moveTo>
                    <a:lnTo>
                      <a:pt x="632" y="1001"/>
                    </a:lnTo>
                    <a:lnTo>
                      <a:pt x="596" y="1001"/>
                    </a:lnTo>
                    <a:cubicBezTo>
                      <a:pt x="554" y="989"/>
                      <a:pt x="513" y="983"/>
                      <a:pt x="473" y="983"/>
                    </a:cubicBezTo>
                    <a:cubicBezTo>
                      <a:pt x="275" y="983"/>
                      <a:pt x="110" y="1120"/>
                      <a:pt x="61" y="1298"/>
                    </a:cubicBezTo>
                    <a:cubicBezTo>
                      <a:pt x="1" y="1536"/>
                      <a:pt x="132" y="1763"/>
                      <a:pt x="370" y="1834"/>
                    </a:cubicBezTo>
                    <a:lnTo>
                      <a:pt x="1275" y="2072"/>
                    </a:lnTo>
                    <a:cubicBezTo>
                      <a:pt x="1312" y="2082"/>
                      <a:pt x="1349" y="2086"/>
                      <a:pt x="1385" y="2086"/>
                    </a:cubicBezTo>
                    <a:cubicBezTo>
                      <a:pt x="1574" y="2086"/>
                      <a:pt x="1749" y="1962"/>
                      <a:pt x="1799" y="1763"/>
                    </a:cubicBezTo>
                    <a:cubicBezTo>
                      <a:pt x="1870" y="1536"/>
                      <a:pt x="1727" y="1298"/>
                      <a:pt x="1501" y="1239"/>
                    </a:cubicBezTo>
                    <a:lnTo>
                      <a:pt x="1465" y="1227"/>
                    </a:lnTo>
                    <a:lnTo>
                      <a:pt x="1727" y="227"/>
                    </a:lnTo>
                    <a:cubicBezTo>
                      <a:pt x="1442" y="179"/>
                      <a:pt x="1168" y="96"/>
                      <a:pt x="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96"/>
              <p:cNvSpPr/>
              <p:nvPr/>
            </p:nvSpPr>
            <p:spPr>
              <a:xfrm>
                <a:off x="1036035" y="601012"/>
                <a:ext cx="59456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87" extrusionOk="0">
                    <a:moveTo>
                      <a:pt x="965" y="0"/>
                    </a:moveTo>
                    <a:cubicBezTo>
                      <a:pt x="703" y="96"/>
                      <a:pt x="417" y="179"/>
                      <a:pt x="131" y="227"/>
                    </a:cubicBezTo>
                    <a:lnTo>
                      <a:pt x="405" y="1227"/>
                    </a:lnTo>
                    <a:lnTo>
                      <a:pt x="369" y="1239"/>
                    </a:lnTo>
                    <a:cubicBezTo>
                      <a:pt x="131" y="1298"/>
                      <a:pt x="0" y="1536"/>
                      <a:pt x="60" y="1763"/>
                    </a:cubicBezTo>
                    <a:cubicBezTo>
                      <a:pt x="110" y="1962"/>
                      <a:pt x="285" y="2086"/>
                      <a:pt x="474" y="2086"/>
                    </a:cubicBezTo>
                    <a:cubicBezTo>
                      <a:pt x="510" y="2086"/>
                      <a:pt x="547" y="2082"/>
                      <a:pt x="584" y="2072"/>
                    </a:cubicBezTo>
                    <a:lnTo>
                      <a:pt x="1500" y="1834"/>
                    </a:lnTo>
                    <a:cubicBezTo>
                      <a:pt x="1727" y="1763"/>
                      <a:pt x="1858" y="1536"/>
                      <a:pt x="1798" y="1298"/>
                    </a:cubicBezTo>
                    <a:cubicBezTo>
                      <a:pt x="1749" y="1120"/>
                      <a:pt x="1584" y="983"/>
                      <a:pt x="1393" y="983"/>
                    </a:cubicBezTo>
                    <a:cubicBezTo>
                      <a:pt x="1354" y="983"/>
                      <a:pt x="1314" y="989"/>
                      <a:pt x="1274" y="1001"/>
                    </a:cubicBezTo>
                    <a:lnTo>
                      <a:pt x="1238" y="1001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96"/>
              <p:cNvSpPr/>
              <p:nvPr/>
            </p:nvSpPr>
            <p:spPr>
              <a:xfrm>
                <a:off x="1124035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608" y="0"/>
                    </a:moveTo>
                    <a:cubicBezTo>
                      <a:pt x="417" y="227"/>
                      <a:pt x="215" y="429"/>
                      <a:pt x="1" y="620"/>
                    </a:cubicBezTo>
                    <a:lnTo>
                      <a:pt x="727" y="1346"/>
                    </a:lnTo>
                    <a:lnTo>
                      <a:pt x="703" y="1382"/>
                    </a:lnTo>
                    <a:cubicBezTo>
                      <a:pt x="536" y="1548"/>
                      <a:pt x="536" y="1822"/>
                      <a:pt x="703" y="1989"/>
                    </a:cubicBezTo>
                    <a:cubicBezTo>
                      <a:pt x="786" y="2072"/>
                      <a:pt x="896" y="2114"/>
                      <a:pt x="1007" y="2114"/>
                    </a:cubicBezTo>
                    <a:cubicBezTo>
                      <a:pt x="1117" y="2114"/>
                      <a:pt x="1227" y="2072"/>
                      <a:pt x="1310" y="1989"/>
                    </a:cubicBezTo>
                    <a:lnTo>
                      <a:pt x="1977" y="1322"/>
                    </a:lnTo>
                    <a:cubicBezTo>
                      <a:pt x="2156" y="1155"/>
                      <a:pt x="2156" y="881"/>
                      <a:pt x="1977" y="715"/>
                    </a:cubicBezTo>
                    <a:cubicBezTo>
                      <a:pt x="1894" y="631"/>
                      <a:pt x="1783" y="590"/>
                      <a:pt x="1673" y="590"/>
                    </a:cubicBezTo>
                    <a:cubicBezTo>
                      <a:pt x="1563" y="590"/>
                      <a:pt x="1453" y="631"/>
                      <a:pt x="1370" y="715"/>
                    </a:cubicBezTo>
                    <a:lnTo>
                      <a:pt x="1346" y="739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96"/>
              <p:cNvSpPr/>
              <p:nvPr/>
            </p:nvSpPr>
            <p:spPr>
              <a:xfrm>
                <a:off x="1176611" y="461876"/>
                <a:ext cx="68224" cy="5696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80" extrusionOk="0">
                    <a:moveTo>
                      <a:pt x="1653" y="0"/>
                    </a:moveTo>
                    <a:cubicBezTo>
                      <a:pt x="1464" y="0"/>
                      <a:pt x="1287" y="125"/>
                      <a:pt x="1227" y="324"/>
                    </a:cubicBezTo>
                    <a:lnTo>
                      <a:pt x="1227" y="360"/>
                    </a:lnTo>
                    <a:lnTo>
                      <a:pt x="227" y="98"/>
                    </a:lnTo>
                    <a:cubicBezTo>
                      <a:pt x="167" y="384"/>
                      <a:pt x="96" y="658"/>
                      <a:pt x="1" y="931"/>
                    </a:cubicBezTo>
                    <a:lnTo>
                      <a:pt x="1001" y="1193"/>
                    </a:lnTo>
                    <a:lnTo>
                      <a:pt x="989" y="1229"/>
                    </a:lnTo>
                    <a:cubicBezTo>
                      <a:pt x="929" y="1467"/>
                      <a:pt x="1060" y="1705"/>
                      <a:pt x="1298" y="1765"/>
                    </a:cubicBezTo>
                    <a:cubicBezTo>
                      <a:pt x="1335" y="1774"/>
                      <a:pt x="1372" y="1779"/>
                      <a:pt x="1408" y="1779"/>
                    </a:cubicBezTo>
                    <a:cubicBezTo>
                      <a:pt x="1597" y="1779"/>
                      <a:pt x="1772" y="1655"/>
                      <a:pt x="1822" y="1455"/>
                    </a:cubicBezTo>
                    <a:lnTo>
                      <a:pt x="2060" y="550"/>
                    </a:lnTo>
                    <a:cubicBezTo>
                      <a:pt x="2132" y="324"/>
                      <a:pt x="1989" y="86"/>
                      <a:pt x="1763" y="15"/>
                    </a:cubicBezTo>
                    <a:cubicBezTo>
                      <a:pt x="1726" y="5"/>
                      <a:pt x="1689" y="0"/>
                      <a:pt x="1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96"/>
              <p:cNvSpPr/>
              <p:nvPr/>
            </p:nvSpPr>
            <p:spPr>
              <a:xfrm>
                <a:off x="1176611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1409" y="1"/>
                    </a:moveTo>
                    <a:cubicBezTo>
                      <a:pt x="1372" y="1"/>
                      <a:pt x="1335" y="6"/>
                      <a:pt x="1298" y="15"/>
                    </a:cubicBezTo>
                    <a:cubicBezTo>
                      <a:pt x="1060" y="75"/>
                      <a:pt x="929" y="313"/>
                      <a:pt x="989" y="539"/>
                    </a:cubicBezTo>
                    <a:lnTo>
                      <a:pt x="1001" y="575"/>
                    </a:lnTo>
                    <a:lnTo>
                      <a:pt x="1" y="849"/>
                    </a:lnTo>
                    <a:cubicBezTo>
                      <a:pt x="96" y="1111"/>
                      <a:pt x="167" y="1396"/>
                      <a:pt x="227" y="1682"/>
                    </a:cubicBezTo>
                    <a:lnTo>
                      <a:pt x="1227" y="1408"/>
                    </a:lnTo>
                    <a:lnTo>
                      <a:pt x="1227" y="1444"/>
                    </a:lnTo>
                    <a:cubicBezTo>
                      <a:pt x="1287" y="1644"/>
                      <a:pt x="1464" y="1768"/>
                      <a:pt x="1653" y="1768"/>
                    </a:cubicBezTo>
                    <a:cubicBezTo>
                      <a:pt x="1689" y="1768"/>
                      <a:pt x="1726" y="1763"/>
                      <a:pt x="1763" y="1754"/>
                    </a:cubicBezTo>
                    <a:cubicBezTo>
                      <a:pt x="1989" y="1694"/>
                      <a:pt x="2132" y="1456"/>
                      <a:pt x="2060" y="1230"/>
                    </a:cubicBezTo>
                    <a:lnTo>
                      <a:pt x="1822" y="313"/>
                    </a:lnTo>
                    <a:cubicBezTo>
                      <a:pt x="1772" y="124"/>
                      <a:pt x="1597" y="1"/>
                      <a:pt x="14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96"/>
              <p:cNvSpPr/>
              <p:nvPr/>
            </p:nvSpPr>
            <p:spPr>
              <a:xfrm>
                <a:off x="1124035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007" y="0"/>
                    </a:moveTo>
                    <a:cubicBezTo>
                      <a:pt x="896" y="0"/>
                      <a:pt x="786" y="45"/>
                      <a:pt x="703" y="134"/>
                    </a:cubicBezTo>
                    <a:cubicBezTo>
                      <a:pt x="536" y="301"/>
                      <a:pt x="536" y="575"/>
                      <a:pt x="703" y="742"/>
                    </a:cubicBezTo>
                    <a:lnTo>
                      <a:pt x="727" y="765"/>
                    </a:lnTo>
                    <a:lnTo>
                      <a:pt x="1" y="1504"/>
                    </a:lnTo>
                    <a:cubicBezTo>
                      <a:pt x="215" y="1694"/>
                      <a:pt x="417" y="1897"/>
                      <a:pt x="608" y="2111"/>
                    </a:cubicBezTo>
                    <a:lnTo>
                      <a:pt x="1346" y="1385"/>
                    </a:lnTo>
                    <a:lnTo>
                      <a:pt x="1370" y="1408"/>
                    </a:lnTo>
                    <a:cubicBezTo>
                      <a:pt x="1453" y="1492"/>
                      <a:pt x="1563" y="1533"/>
                      <a:pt x="1673" y="1533"/>
                    </a:cubicBezTo>
                    <a:cubicBezTo>
                      <a:pt x="1783" y="1533"/>
                      <a:pt x="1894" y="1492"/>
                      <a:pt x="1977" y="1408"/>
                    </a:cubicBezTo>
                    <a:cubicBezTo>
                      <a:pt x="2156" y="1242"/>
                      <a:pt x="2156" y="968"/>
                      <a:pt x="1977" y="801"/>
                    </a:cubicBezTo>
                    <a:lnTo>
                      <a:pt x="1310" y="134"/>
                    </a:lnTo>
                    <a:cubicBezTo>
                      <a:pt x="1227" y="45"/>
                      <a:pt x="1117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96"/>
              <p:cNvSpPr/>
              <p:nvPr/>
            </p:nvSpPr>
            <p:spPr>
              <a:xfrm>
                <a:off x="1036035" y="196180"/>
                <a:ext cx="59456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79" extrusionOk="0">
                    <a:moveTo>
                      <a:pt x="464" y="0"/>
                    </a:moveTo>
                    <a:cubicBezTo>
                      <a:pt x="279" y="0"/>
                      <a:pt x="109" y="130"/>
                      <a:pt x="60" y="317"/>
                    </a:cubicBezTo>
                    <a:cubicBezTo>
                      <a:pt x="0" y="555"/>
                      <a:pt x="131" y="781"/>
                      <a:pt x="369" y="852"/>
                    </a:cubicBezTo>
                    <a:lnTo>
                      <a:pt x="405" y="852"/>
                    </a:lnTo>
                    <a:lnTo>
                      <a:pt x="131" y="1853"/>
                    </a:lnTo>
                    <a:cubicBezTo>
                      <a:pt x="417" y="1912"/>
                      <a:pt x="703" y="1984"/>
                      <a:pt x="965" y="2079"/>
                    </a:cubicBezTo>
                    <a:lnTo>
                      <a:pt x="1238" y="1079"/>
                    </a:lnTo>
                    <a:lnTo>
                      <a:pt x="1274" y="1091"/>
                    </a:lnTo>
                    <a:cubicBezTo>
                      <a:pt x="1311" y="1100"/>
                      <a:pt x="1347" y="1104"/>
                      <a:pt x="1383" y="1104"/>
                    </a:cubicBezTo>
                    <a:cubicBezTo>
                      <a:pt x="1578" y="1104"/>
                      <a:pt x="1748" y="972"/>
                      <a:pt x="1798" y="781"/>
                    </a:cubicBezTo>
                    <a:cubicBezTo>
                      <a:pt x="1858" y="555"/>
                      <a:pt x="1727" y="317"/>
                      <a:pt x="1500" y="257"/>
                    </a:cubicBezTo>
                    <a:lnTo>
                      <a:pt x="584" y="19"/>
                    </a:lnTo>
                    <a:cubicBezTo>
                      <a:pt x="544" y="6"/>
                      <a:pt x="504" y="0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97"/>
          <p:cNvSpPr txBox="1">
            <a:spLocks noGrp="1"/>
          </p:cNvSpPr>
          <p:nvPr>
            <p:ph type="title" idx="4"/>
          </p:nvPr>
        </p:nvSpPr>
        <p:spPr>
          <a:xfrm>
            <a:off x="440627" y="634173"/>
            <a:ext cx="6109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ABOUT VISIT AND EXIT  MODULE </a:t>
            </a:r>
            <a:endParaRPr sz="3200"/>
          </a:p>
        </p:txBody>
      </p:sp>
      <p:pic>
        <p:nvPicPr>
          <p:cNvPr id="1018" name="Google Shape;10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9" y="1212973"/>
            <a:ext cx="7523415" cy="297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8"/>
          <p:cNvSpPr txBox="1">
            <a:spLocks noGrp="1"/>
          </p:cNvSpPr>
          <p:nvPr>
            <p:ph type="title" idx="4"/>
          </p:nvPr>
        </p:nvSpPr>
        <p:spPr>
          <a:xfrm>
            <a:off x="440627" y="634173"/>
            <a:ext cx="6109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 dirty="0"/>
              <a:t>TYPE OF STRUCTURE </a:t>
            </a:r>
            <a:endParaRPr sz="3200" dirty="0"/>
          </a:p>
        </p:txBody>
      </p:sp>
      <p:pic>
        <p:nvPicPr>
          <p:cNvPr id="1024" name="Google Shape;10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173" y="2907000"/>
            <a:ext cx="2278325" cy="1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376" y="1548700"/>
            <a:ext cx="5394000" cy="32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98"/>
          <p:cNvSpPr txBox="1"/>
          <p:nvPr/>
        </p:nvSpPr>
        <p:spPr>
          <a:xfrm>
            <a:off x="838325" y="2046025"/>
            <a:ext cx="5996100" cy="26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  1 ) Tagged structure</a:t>
            </a:r>
            <a:endParaRPr sz="3200" b="1" dirty="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  2 ) Typedef structure</a:t>
            </a:r>
            <a:endParaRPr sz="3200" b="1" dirty="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   3 ) Structure variable </a:t>
            </a:r>
            <a:endParaRPr sz="3200" b="1" dirty="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9"/>
          <p:cNvSpPr txBox="1"/>
          <p:nvPr/>
        </p:nvSpPr>
        <p:spPr>
          <a:xfrm>
            <a:off x="-255750" y="326775"/>
            <a:ext cx="534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334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4800"/>
              <a:buFont typeface="Amatic SC"/>
              <a:buAutoNum type="arabicPeriod"/>
            </a:pPr>
            <a:r>
              <a:rPr lang="en" sz="4800" b="1" dirty="0">
                <a:solidFill>
                  <a:srgbClr val="0C343D"/>
                </a:solidFill>
                <a:latin typeface="Amatic SC"/>
                <a:ea typeface="Amatic SC"/>
                <a:cs typeface="Amatic SC"/>
                <a:sym typeface="Amatic SC"/>
              </a:rPr>
              <a:t>Tagged STRUCTURE</a:t>
            </a:r>
            <a:endParaRPr sz="4800" b="1" dirty="0">
              <a:solidFill>
                <a:srgbClr val="0C343D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2" name="Google Shape;1032;p99"/>
          <p:cNvSpPr txBox="1"/>
          <p:nvPr/>
        </p:nvSpPr>
        <p:spPr>
          <a:xfrm>
            <a:off x="1202600" y="1463625"/>
            <a:ext cx="5342400" cy="3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struct Symptoms {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int fever, cough, breath, headache, contact;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};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struct Entrance {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char entryId[10];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</a:t>
            </a:r>
            <a:r>
              <a:rPr lang="en" sz="1700" b="1" dirty="0">
                <a:solidFill>
                  <a:srgbClr val="0000FF"/>
                </a:solidFill>
              </a:rPr>
              <a:t>Checkin in;</a:t>
            </a:r>
            <a:endParaRPr sz="17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</a:t>
            </a:r>
            <a:r>
              <a:rPr lang="en" sz="1700" b="1" dirty="0">
                <a:solidFill>
                  <a:srgbClr val="0000FF"/>
                </a:solidFill>
              </a:rPr>
              <a:t>Checkout out;</a:t>
            </a:r>
            <a:endParaRPr sz="17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</a:t>
            </a:r>
            <a:r>
              <a:rPr lang="en" sz="1700" b="1" dirty="0">
                <a:solidFill>
                  <a:srgbClr val="0000FF"/>
                </a:solidFill>
              </a:rPr>
              <a:t>struct Symptoms symptoms;</a:t>
            </a:r>
            <a:endParaRPr sz="17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};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3" name="Google Shape;1033;p99"/>
          <p:cNvSpPr/>
          <p:nvPr/>
        </p:nvSpPr>
        <p:spPr>
          <a:xfrm>
            <a:off x="5356525" y="3455125"/>
            <a:ext cx="298500" cy="980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99"/>
          <p:cNvSpPr txBox="1"/>
          <p:nvPr/>
        </p:nvSpPr>
        <p:spPr>
          <a:xfrm>
            <a:off x="5740994" y="3580267"/>
            <a:ext cx="1179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Signika"/>
                <a:ea typeface="Signika"/>
                <a:cs typeface="Signika"/>
                <a:sym typeface="Signika"/>
              </a:rPr>
              <a:t>Nested structure</a:t>
            </a:r>
            <a:endParaRPr sz="1900" dirty="0"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35" name="Google Shape;103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925" y="2418217"/>
            <a:ext cx="14001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/>
      <p:bldP spid="1033" grpId="0" animBg="1"/>
      <p:bldP spid="10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0"/>
          <p:cNvSpPr txBox="1"/>
          <p:nvPr/>
        </p:nvSpPr>
        <p:spPr>
          <a:xfrm>
            <a:off x="-284150" y="142075"/>
            <a:ext cx="534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C343D"/>
                </a:solidFill>
                <a:latin typeface="Amatic SC"/>
                <a:ea typeface="Amatic SC"/>
                <a:cs typeface="Amatic SC"/>
                <a:sym typeface="Amatic SC"/>
              </a:rPr>
              <a:t>2. Typedef STRUCTURE</a:t>
            </a:r>
            <a:endParaRPr sz="4800" b="1">
              <a:solidFill>
                <a:srgbClr val="0C343D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41" name="Google Shape;1041;p100"/>
          <p:cNvSpPr txBox="1"/>
          <p:nvPr/>
        </p:nvSpPr>
        <p:spPr>
          <a:xfrm>
            <a:off x="682125" y="1065475"/>
            <a:ext cx="7416900" cy="3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typedef struct {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char  venueId[30], id[20], purpose[60], risk[10];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int checkInHours, checkInMinutes, checkInDay, checkInMonth, 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        checkInYear;             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        double temp;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struct Symptoms symptoms; //nested structure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}Checkin;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typedef struct {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int outHour, outMins, totalMins, feedback, rating;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char  feed[15], rate[15];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}Checkout;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2" name="Google Shape;1042;p100"/>
          <p:cNvSpPr/>
          <p:nvPr/>
        </p:nvSpPr>
        <p:spPr>
          <a:xfrm>
            <a:off x="7246188" y="1389912"/>
            <a:ext cx="298500" cy="1719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p100"/>
          <p:cNvSpPr/>
          <p:nvPr/>
        </p:nvSpPr>
        <p:spPr>
          <a:xfrm>
            <a:off x="7246188" y="3602537"/>
            <a:ext cx="298500" cy="980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00"/>
          <p:cNvSpPr txBox="1"/>
          <p:nvPr/>
        </p:nvSpPr>
        <p:spPr>
          <a:xfrm>
            <a:off x="7544688" y="2021937"/>
            <a:ext cx="153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Signika"/>
                <a:ea typeface="Signika"/>
                <a:cs typeface="Signika"/>
                <a:sym typeface="Signika"/>
              </a:rPr>
              <a:t>Check In</a:t>
            </a:r>
            <a:endParaRPr sz="1800" dirty="0">
              <a:solidFill>
                <a:schemeClr val="accent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045" name="Google Shape;1045;p100"/>
          <p:cNvSpPr txBox="1"/>
          <p:nvPr/>
        </p:nvSpPr>
        <p:spPr>
          <a:xfrm>
            <a:off x="7533800" y="3861887"/>
            <a:ext cx="153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Signika"/>
                <a:ea typeface="Signika"/>
                <a:cs typeface="Signika"/>
                <a:sym typeface="Signika"/>
              </a:rPr>
              <a:t>Check Out</a:t>
            </a:r>
            <a:endParaRPr sz="1800" dirty="0">
              <a:solidFill>
                <a:schemeClr val="accent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046" name="Google Shape;10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0875"/>
            <a:ext cx="2758800" cy="8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" grpId="0"/>
      <p:bldP spid="1042" grpId="0" animBg="1"/>
      <p:bldP spid="1043" grpId="0" animBg="1"/>
      <p:bldP spid="104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1"/>
          <p:cNvSpPr txBox="1"/>
          <p:nvPr/>
        </p:nvSpPr>
        <p:spPr>
          <a:xfrm>
            <a:off x="1150900" y="1432800"/>
            <a:ext cx="65643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struct {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int checkInDay, checkInMonth, checkInYear,              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        </a:t>
            </a:r>
            <a:r>
              <a:rPr lang="en" sz="1700" b="1" dirty="0">
                <a:solidFill>
                  <a:schemeClr val="dk1"/>
                </a:solidFill>
              </a:rPr>
              <a:t>checkInHours,</a:t>
            </a:r>
            <a:r>
              <a:rPr lang="en" sz="1700" b="1" dirty="0">
                <a:solidFill>
                  <a:schemeClr val="accent1"/>
                </a:solidFill>
              </a:rPr>
              <a:t>checkInMins, exitHour, exitMins, duration;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double temp;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	char personalId[10], entryId[10], venueId[30],    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        purpose[30],    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        rate[10], feedback[15], risk[10];</a:t>
            </a:r>
            <a:endParaRPr sz="17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</a:rPr>
              <a:t>} backup;</a:t>
            </a:r>
            <a:endParaRPr sz="1700" b="1" dirty="0">
              <a:solidFill>
                <a:schemeClr val="accent1"/>
              </a:solidFill>
            </a:endParaRPr>
          </a:p>
        </p:txBody>
      </p:sp>
      <p:sp>
        <p:nvSpPr>
          <p:cNvPr id="1052" name="Google Shape;1052;p101"/>
          <p:cNvSpPr txBox="1"/>
          <p:nvPr/>
        </p:nvSpPr>
        <p:spPr>
          <a:xfrm>
            <a:off x="-184675" y="184700"/>
            <a:ext cx="534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0C343D"/>
                </a:solidFill>
                <a:latin typeface="Amatic SC"/>
                <a:ea typeface="Amatic SC"/>
                <a:cs typeface="Amatic SC"/>
                <a:sym typeface="Amatic SC"/>
              </a:rPr>
              <a:t>3. STRUCTURE variables</a:t>
            </a:r>
            <a:endParaRPr sz="4800" b="1">
              <a:solidFill>
                <a:srgbClr val="0C343D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88" y="1066800"/>
            <a:ext cx="719137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2"/>
          <p:cNvSpPr txBox="1"/>
          <p:nvPr/>
        </p:nvSpPr>
        <p:spPr>
          <a:xfrm>
            <a:off x="1237575" y="215300"/>
            <a:ext cx="248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213054"/>
                </a:solidFill>
              </a:rPr>
              <a:t>Binary File</a:t>
            </a:r>
            <a:endParaRPr dirty="0"/>
          </a:p>
        </p:txBody>
      </p:sp>
      <p:sp>
        <p:nvSpPr>
          <p:cNvPr id="1059" name="Google Shape;1059;p102"/>
          <p:cNvSpPr txBox="1"/>
          <p:nvPr/>
        </p:nvSpPr>
        <p:spPr>
          <a:xfrm>
            <a:off x="5521575" y="215300"/>
            <a:ext cx="248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13054"/>
                </a:solidFill>
              </a:rPr>
              <a:t>Text File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VISITOR </a:t>
            </a:r>
            <a:endParaRPr/>
          </a:p>
        </p:txBody>
      </p:sp>
      <p:sp>
        <p:nvSpPr>
          <p:cNvPr id="471" name="Google Shape;471;p54"/>
          <p:cNvSpPr txBox="1">
            <a:spLocks noGrp="1"/>
          </p:cNvSpPr>
          <p:nvPr>
            <p:ph type="title" idx="2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2" name="Google Shape;472;p54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BY : VINCENT CHOO</a:t>
            </a:r>
            <a:endParaRPr/>
          </a:p>
        </p:txBody>
      </p:sp>
      <p:grpSp>
        <p:nvGrpSpPr>
          <p:cNvPr id="473" name="Google Shape;473;p54"/>
          <p:cNvGrpSpPr/>
          <p:nvPr/>
        </p:nvGrpSpPr>
        <p:grpSpPr>
          <a:xfrm>
            <a:off x="650938" y="1581172"/>
            <a:ext cx="7891922" cy="1548524"/>
            <a:chOff x="650938" y="1581172"/>
            <a:chExt cx="7891922" cy="1548524"/>
          </a:xfrm>
        </p:grpSpPr>
        <p:grpSp>
          <p:nvGrpSpPr>
            <p:cNvPr id="474" name="Google Shape;474;p54"/>
            <p:cNvGrpSpPr/>
            <p:nvPr/>
          </p:nvGrpSpPr>
          <p:grpSpPr>
            <a:xfrm>
              <a:off x="650938" y="1581172"/>
              <a:ext cx="890528" cy="884904"/>
              <a:chOff x="7098372" y="986300"/>
              <a:chExt cx="461055" cy="458143"/>
            </a:xfrm>
          </p:grpSpPr>
          <p:sp>
            <p:nvSpPr>
              <p:cNvPr id="475" name="Google Shape;475;p54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4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4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4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4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4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4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4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4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4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4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4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4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" name="Google Shape;488;p54"/>
            <p:cNvGrpSpPr/>
            <p:nvPr/>
          </p:nvGrpSpPr>
          <p:grpSpPr>
            <a:xfrm>
              <a:off x="8068108" y="2658080"/>
              <a:ext cx="474752" cy="471616"/>
              <a:chOff x="770083" y="196180"/>
              <a:chExt cx="474752" cy="471616"/>
            </a:xfrm>
          </p:grpSpPr>
          <p:sp>
            <p:nvSpPr>
              <p:cNvPr id="489" name="Google Shape;489;p54"/>
              <p:cNvSpPr/>
              <p:nvPr/>
            </p:nvSpPr>
            <p:spPr>
              <a:xfrm>
                <a:off x="855427" y="280212"/>
                <a:ext cx="303680" cy="303680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490" extrusionOk="0">
                    <a:moveTo>
                      <a:pt x="4751" y="1072"/>
                    </a:moveTo>
                    <a:cubicBezTo>
                      <a:pt x="4989" y="1072"/>
                      <a:pt x="5180" y="1263"/>
                      <a:pt x="5180" y="1501"/>
                    </a:cubicBezTo>
                    <a:cubicBezTo>
                      <a:pt x="5180" y="1739"/>
                      <a:pt x="4989" y="1941"/>
                      <a:pt x="4751" y="1941"/>
                    </a:cubicBezTo>
                    <a:cubicBezTo>
                      <a:pt x="4513" y="1941"/>
                      <a:pt x="4311" y="1739"/>
                      <a:pt x="4311" y="1501"/>
                    </a:cubicBezTo>
                    <a:cubicBezTo>
                      <a:pt x="4311" y="1263"/>
                      <a:pt x="4513" y="1072"/>
                      <a:pt x="4751" y="1072"/>
                    </a:cubicBezTo>
                    <a:close/>
                    <a:moveTo>
                      <a:pt x="2453" y="2025"/>
                    </a:moveTo>
                    <a:cubicBezTo>
                      <a:pt x="2691" y="2025"/>
                      <a:pt x="2894" y="2215"/>
                      <a:pt x="2894" y="2453"/>
                    </a:cubicBezTo>
                    <a:cubicBezTo>
                      <a:pt x="2894" y="2691"/>
                      <a:pt x="2691" y="2882"/>
                      <a:pt x="2453" y="2882"/>
                    </a:cubicBezTo>
                    <a:cubicBezTo>
                      <a:pt x="2215" y="2882"/>
                      <a:pt x="2025" y="2691"/>
                      <a:pt x="2025" y="2453"/>
                    </a:cubicBezTo>
                    <a:cubicBezTo>
                      <a:pt x="2025" y="2215"/>
                      <a:pt x="2215" y="2025"/>
                      <a:pt x="2453" y="2025"/>
                    </a:cubicBezTo>
                    <a:close/>
                    <a:moveTo>
                      <a:pt x="7037" y="2025"/>
                    </a:moveTo>
                    <a:cubicBezTo>
                      <a:pt x="7275" y="2025"/>
                      <a:pt x="7466" y="2215"/>
                      <a:pt x="7466" y="2453"/>
                    </a:cubicBezTo>
                    <a:cubicBezTo>
                      <a:pt x="7466" y="2691"/>
                      <a:pt x="7275" y="2882"/>
                      <a:pt x="7037" y="2882"/>
                    </a:cubicBezTo>
                    <a:cubicBezTo>
                      <a:pt x="6799" y="2882"/>
                      <a:pt x="6609" y="2691"/>
                      <a:pt x="6609" y="2453"/>
                    </a:cubicBezTo>
                    <a:cubicBezTo>
                      <a:pt x="6609" y="2215"/>
                      <a:pt x="6799" y="2025"/>
                      <a:pt x="7037" y="2025"/>
                    </a:cubicBezTo>
                    <a:close/>
                    <a:moveTo>
                      <a:pt x="3823" y="3382"/>
                    </a:moveTo>
                    <a:cubicBezTo>
                      <a:pt x="4061" y="3382"/>
                      <a:pt x="4251" y="3584"/>
                      <a:pt x="4251" y="3822"/>
                    </a:cubicBezTo>
                    <a:cubicBezTo>
                      <a:pt x="4251" y="4060"/>
                      <a:pt x="4061" y="4251"/>
                      <a:pt x="3823" y="4251"/>
                    </a:cubicBezTo>
                    <a:cubicBezTo>
                      <a:pt x="3584" y="4251"/>
                      <a:pt x="3394" y="4060"/>
                      <a:pt x="3394" y="3822"/>
                    </a:cubicBezTo>
                    <a:cubicBezTo>
                      <a:pt x="3394" y="3584"/>
                      <a:pt x="3584" y="3382"/>
                      <a:pt x="3823" y="3382"/>
                    </a:cubicBezTo>
                    <a:close/>
                    <a:moveTo>
                      <a:pt x="5668" y="3382"/>
                    </a:moveTo>
                    <a:cubicBezTo>
                      <a:pt x="5906" y="3382"/>
                      <a:pt x="6109" y="3584"/>
                      <a:pt x="6109" y="3822"/>
                    </a:cubicBezTo>
                    <a:cubicBezTo>
                      <a:pt x="6109" y="4060"/>
                      <a:pt x="5906" y="4251"/>
                      <a:pt x="5668" y="4251"/>
                    </a:cubicBezTo>
                    <a:cubicBezTo>
                      <a:pt x="5430" y="4251"/>
                      <a:pt x="5239" y="4060"/>
                      <a:pt x="5239" y="3822"/>
                    </a:cubicBezTo>
                    <a:cubicBezTo>
                      <a:pt x="5239" y="3584"/>
                      <a:pt x="5430" y="3382"/>
                      <a:pt x="5668" y="3382"/>
                    </a:cubicBezTo>
                    <a:close/>
                    <a:moveTo>
                      <a:pt x="1513" y="4311"/>
                    </a:moveTo>
                    <a:cubicBezTo>
                      <a:pt x="1751" y="4311"/>
                      <a:pt x="1941" y="4501"/>
                      <a:pt x="1941" y="4739"/>
                    </a:cubicBezTo>
                    <a:cubicBezTo>
                      <a:pt x="1941" y="4977"/>
                      <a:pt x="1751" y="5180"/>
                      <a:pt x="1513" y="5180"/>
                    </a:cubicBezTo>
                    <a:cubicBezTo>
                      <a:pt x="1275" y="5180"/>
                      <a:pt x="1072" y="4977"/>
                      <a:pt x="1072" y="4739"/>
                    </a:cubicBezTo>
                    <a:cubicBezTo>
                      <a:pt x="1072" y="4501"/>
                      <a:pt x="1275" y="4311"/>
                      <a:pt x="1513" y="4311"/>
                    </a:cubicBezTo>
                    <a:close/>
                    <a:moveTo>
                      <a:pt x="7990" y="4311"/>
                    </a:moveTo>
                    <a:cubicBezTo>
                      <a:pt x="8228" y="4311"/>
                      <a:pt x="8418" y="4501"/>
                      <a:pt x="8418" y="4739"/>
                    </a:cubicBezTo>
                    <a:cubicBezTo>
                      <a:pt x="8418" y="4977"/>
                      <a:pt x="8228" y="5180"/>
                      <a:pt x="7990" y="5180"/>
                    </a:cubicBezTo>
                    <a:cubicBezTo>
                      <a:pt x="7752" y="5180"/>
                      <a:pt x="7549" y="4977"/>
                      <a:pt x="7549" y="4739"/>
                    </a:cubicBezTo>
                    <a:cubicBezTo>
                      <a:pt x="7549" y="4501"/>
                      <a:pt x="7752" y="4311"/>
                      <a:pt x="7990" y="4311"/>
                    </a:cubicBezTo>
                    <a:close/>
                    <a:moveTo>
                      <a:pt x="3823" y="5239"/>
                    </a:moveTo>
                    <a:cubicBezTo>
                      <a:pt x="4061" y="5239"/>
                      <a:pt x="4251" y="5430"/>
                      <a:pt x="4251" y="5668"/>
                    </a:cubicBezTo>
                    <a:cubicBezTo>
                      <a:pt x="4251" y="5906"/>
                      <a:pt x="4061" y="6096"/>
                      <a:pt x="3823" y="6096"/>
                    </a:cubicBezTo>
                    <a:cubicBezTo>
                      <a:pt x="3584" y="6096"/>
                      <a:pt x="3394" y="5906"/>
                      <a:pt x="3394" y="5668"/>
                    </a:cubicBezTo>
                    <a:cubicBezTo>
                      <a:pt x="3394" y="5430"/>
                      <a:pt x="3584" y="5239"/>
                      <a:pt x="3823" y="5239"/>
                    </a:cubicBezTo>
                    <a:close/>
                    <a:moveTo>
                      <a:pt x="5668" y="5239"/>
                    </a:moveTo>
                    <a:cubicBezTo>
                      <a:pt x="5906" y="5239"/>
                      <a:pt x="6109" y="5430"/>
                      <a:pt x="6109" y="5668"/>
                    </a:cubicBezTo>
                    <a:cubicBezTo>
                      <a:pt x="6109" y="5906"/>
                      <a:pt x="5906" y="6096"/>
                      <a:pt x="5668" y="6096"/>
                    </a:cubicBezTo>
                    <a:cubicBezTo>
                      <a:pt x="5430" y="6096"/>
                      <a:pt x="5239" y="5906"/>
                      <a:pt x="5239" y="5668"/>
                    </a:cubicBezTo>
                    <a:cubicBezTo>
                      <a:pt x="5239" y="5430"/>
                      <a:pt x="5430" y="5239"/>
                      <a:pt x="5668" y="5239"/>
                    </a:cubicBezTo>
                    <a:close/>
                    <a:moveTo>
                      <a:pt x="2453" y="6597"/>
                    </a:moveTo>
                    <a:cubicBezTo>
                      <a:pt x="2691" y="6597"/>
                      <a:pt x="2894" y="6799"/>
                      <a:pt x="2894" y="7037"/>
                    </a:cubicBezTo>
                    <a:cubicBezTo>
                      <a:pt x="2894" y="7275"/>
                      <a:pt x="2691" y="7466"/>
                      <a:pt x="2453" y="7466"/>
                    </a:cubicBezTo>
                    <a:cubicBezTo>
                      <a:pt x="2215" y="7466"/>
                      <a:pt x="2025" y="7275"/>
                      <a:pt x="2025" y="7037"/>
                    </a:cubicBezTo>
                    <a:cubicBezTo>
                      <a:pt x="2025" y="6799"/>
                      <a:pt x="2215" y="6597"/>
                      <a:pt x="2453" y="6597"/>
                    </a:cubicBezTo>
                    <a:close/>
                    <a:moveTo>
                      <a:pt x="7037" y="6597"/>
                    </a:moveTo>
                    <a:cubicBezTo>
                      <a:pt x="7275" y="6597"/>
                      <a:pt x="7466" y="6799"/>
                      <a:pt x="7466" y="7037"/>
                    </a:cubicBezTo>
                    <a:cubicBezTo>
                      <a:pt x="7466" y="7275"/>
                      <a:pt x="7275" y="7466"/>
                      <a:pt x="7037" y="7466"/>
                    </a:cubicBezTo>
                    <a:cubicBezTo>
                      <a:pt x="6799" y="7466"/>
                      <a:pt x="6609" y="7275"/>
                      <a:pt x="6609" y="7037"/>
                    </a:cubicBezTo>
                    <a:cubicBezTo>
                      <a:pt x="6609" y="6799"/>
                      <a:pt x="6799" y="6597"/>
                      <a:pt x="7037" y="6597"/>
                    </a:cubicBezTo>
                    <a:close/>
                    <a:moveTo>
                      <a:pt x="4751" y="7549"/>
                    </a:moveTo>
                    <a:cubicBezTo>
                      <a:pt x="4989" y="7549"/>
                      <a:pt x="5180" y="7739"/>
                      <a:pt x="5180" y="7978"/>
                    </a:cubicBezTo>
                    <a:cubicBezTo>
                      <a:pt x="5180" y="8216"/>
                      <a:pt x="4989" y="8418"/>
                      <a:pt x="4751" y="8418"/>
                    </a:cubicBezTo>
                    <a:cubicBezTo>
                      <a:pt x="4513" y="8418"/>
                      <a:pt x="4311" y="8216"/>
                      <a:pt x="4311" y="7978"/>
                    </a:cubicBezTo>
                    <a:cubicBezTo>
                      <a:pt x="4311" y="7739"/>
                      <a:pt x="4513" y="7549"/>
                      <a:pt x="4751" y="7549"/>
                    </a:cubicBezTo>
                    <a:close/>
                    <a:moveTo>
                      <a:pt x="4751" y="0"/>
                    </a:moveTo>
                    <a:cubicBezTo>
                      <a:pt x="2132" y="0"/>
                      <a:pt x="1" y="2132"/>
                      <a:pt x="1" y="4739"/>
                    </a:cubicBezTo>
                    <a:cubicBezTo>
                      <a:pt x="1" y="7358"/>
                      <a:pt x="2132" y="9490"/>
                      <a:pt x="4751" y="9490"/>
                    </a:cubicBezTo>
                    <a:cubicBezTo>
                      <a:pt x="7359" y="9490"/>
                      <a:pt x="9490" y="7358"/>
                      <a:pt x="9490" y="4739"/>
                    </a:cubicBezTo>
                    <a:cubicBezTo>
                      <a:pt x="9490" y="2132"/>
                      <a:pt x="7359" y="0"/>
                      <a:pt x="4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4"/>
              <p:cNvSpPr/>
              <p:nvPr/>
            </p:nvSpPr>
            <p:spPr>
              <a:xfrm>
                <a:off x="919043" y="196180"/>
                <a:ext cx="59872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79" extrusionOk="0">
                    <a:moveTo>
                      <a:pt x="1395" y="0"/>
                    </a:moveTo>
                    <a:cubicBezTo>
                      <a:pt x="1355" y="0"/>
                      <a:pt x="1315" y="6"/>
                      <a:pt x="1275" y="19"/>
                    </a:cubicBezTo>
                    <a:lnTo>
                      <a:pt x="370" y="257"/>
                    </a:lnTo>
                    <a:cubicBezTo>
                      <a:pt x="132" y="317"/>
                      <a:pt x="1" y="555"/>
                      <a:pt x="61" y="781"/>
                    </a:cubicBezTo>
                    <a:cubicBezTo>
                      <a:pt x="111" y="972"/>
                      <a:pt x="281" y="1104"/>
                      <a:pt x="483" y="1104"/>
                    </a:cubicBezTo>
                    <a:cubicBezTo>
                      <a:pt x="520" y="1104"/>
                      <a:pt x="558" y="1100"/>
                      <a:pt x="596" y="1091"/>
                    </a:cubicBezTo>
                    <a:lnTo>
                      <a:pt x="632" y="1079"/>
                    </a:lnTo>
                    <a:lnTo>
                      <a:pt x="894" y="2079"/>
                    </a:lnTo>
                    <a:cubicBezTo>
                      <a:pt x="1168" y="1984"/>
                      <a:pt x="1442" y="1912"/>
                      <a:pt x="1727" y="1853"/>
                    </a:cubicBezTo>
                    <a:lnTo>
                      <a:pt x="1465" y="852"/>
                    </a:lnTo>
                    <a:lnTo>
                      <a:pt x="1501" y="852"/>
                    </a:lnTo>
                    <a:cubicBezTo>
                      <a:pt x="1727" y="781"/>
                      <a:pt x="1870" y="555"/>
                      <a:pt x="1799" y="317"/>
                    </a:cubicBezTo>
                    <a:cubicBezTo>
                      <a:pt x="1750" y="130"/>
                      <a:pt x="1580" y="0"/>
                      <a:pt x="13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54"/>
              <p:cNvSpPr/>
              <p:nvPr/>
            </p:nvSpPr>
            <p:spPr>
              <a:xfrm>
                <a:off x="821891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138" y="0"/>
                    </a:moveTo>
                    <a:cubicBezTo>
                      <a:pt x="1028" y="0"/>
                      <a:pt x="918" y="45"/>
                      <a:pt x="834" y="134"/>
                    </a:cubicBezTo>
                    <a:lnTo>
                      <a:pt x="168" y="801"/>
                    </a:lnTo>
                    <a:cubicBezTo>
                      <a:pt x="1" y="968"/>
                      <a:pt x="1" y="1242"/>
                      <a:pt x="168" y="1408"/>
                    </a:cubicBezTo>
                    <a:cubicBezTo>
                      <a:pt x="251" y="1492"/>
                      <a:pt x="361" y="1533"/>
                      <a:pt x="471" y="1533"/>
                    </a:cubicBezTo>
                    <a:cubicBezTo>
                      <a:pt x="581" y="1533"/>
                      <a:pt x="691" y="1492"/>
                      <a:pt x="775" y="1408"/>
                    </a:cubicBezTo>
                    <a:lnTo>
                      <a:pt x="811" y="1385"/>
                    </a:lnTo>
                    <a:lnTo>
                      <a:pt x="1537" y="2111"/>
                    </a:lnTo>
                    <a:cubicBezTo>
                      <a:pt x="1727" y="1897"/>
                      <a:pt x="1930" y="1694"/>
                      <a:pt x="2156" y="1504"/>
                    </a:cubicBezTo>
                    <a:lnTo>
                      <a:pt x="1418" y="765"/>
                    </a:lnTo>
                    <a:lnTo>
                      <a:pt x="1442" y="742"/>
                    </a:lnTo>
                    <a:cubicBezTo>
                      <a:pt x="1608" y="575"/>
                      <a:pt x="1608" y="301"/>
                      <a:pt x="1442" y="134"/>
                    </a:cubicBezTo>
                    <a:cubicBezTo>
                      <a:pt x="1358" y="45"/>
                      <a:pt x="1248" y="0"/>
                      <a:pt x="1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4"/>
              <p:cNvSpPr/>
              <p:nvPr/>
            </p:nvSpPr>
            <p:spPr>
              <a:xfrm>
                <a:off x="770083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719" y="1"/>
                    </a:moveTo>
                    <a:cubicBezTo>
                      <a:pt x="526" y="1"/>
                      <a:pt x="358" y="124"/>
                      <a:pt x="298" y="313"/>
                    </a:cubicBezTo>
                    <a:lnTo>
                      <a:pt x="60" y="1230"/>
                    </a:lnTo>
                    <a:cubicBezTo>
                      <a:pt x="1" y="1456"/>
                      <a:pt x="132" y="1694"/>
                      <a:pt x="370" y="1754"/>
                    </a:cubicBezTo>
                    <a:cubicBezTo>
                      <a:pt x="404" y="1763"/>
                      <a:pt x="440" y="1768"/>
                      <a:pt x="476" y="1768"/>
                    </a:cubicBezTo>
                    <a:cubicBezTo>
                      <a:pt x="660" y="1768"/>
                      <a:pt x="844" y="1644"/>
                      <a:pt x="894" y="1444"/>
                    </a:cubicBezTo>
                    <a:lnTo>
                      <a:pt x="906" y="1408"/>
                    </a:lnTo>
                    <a:lnTo>
                      <a:pt x="1906" y="1682"/>
                    </a:lnTo>
                    <a:cubicBezTo>
                      <a:pt x="1953" y="1396"/>
                      <a:pt x="2037" y="1111"/>
                      <a:pt x="2132" y="849"/>
                    </a:cubicBezTo>
                    <a:lnTo>
                      <a:pt x="1132" y="575"/>
                    </a:lnTo>
                    <a:lnTo>
                      <a:pt x="1132" y="539"/>
                    </a:lnTo>
                    <a:cubicBezTo>
                      <a:pt x="1203" y="313"/>
                      <a:pt x="1060" y="75"/>
                      <a:pt x="834" y="15"/>
                    </a:cubicBezTo>
                    <a:cubicBezTo>
                      <a:pt x="795" y="6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4"/>
              <p:cNvSpPr/>
              <p:nvPr/>
            </p:nvSpPr>
            <p:spPr>
              <a:xfrm>
                <a:off x="770083" y="462100"/>
                <a:ext cx="68224" cy="5673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73" extrusionOk="0">
                    <a:moveTo>
                      <a:pt x="491" y="0"/>
                    </a:moveTo>
                    <a:cubicBezTo>
                      <a:pt x="450" y="0"/>
                      <a:pt x="409" y="6"/>
                      <a:pt x="370" y="20"/>
                    </a:cubicBezTo>
                    <a:cubicBezTo>
                      <a:pt x="132" y="79"/>
                      <a:pt x="1" y="317"/>
                      <a:pt x="60" y="543"/>
                    </a:cubicBezTo>
                    <a:lnTo>
                      <a:pt x="298" y="1448"/>
                    </a:lnTo>
                    <a:cubicBezTo>
                      <a:pt x="358" y="1648"/>
                      <a:pt x="527" y="1772"/>
                      <a:pt x="720" y="1772"/>
                    </a:cubicBezTo>
                    <a:cubicBezTo>
                      <a:pt x="757" y="1772"/>
                      <a:pt x="795" y="1767"/>
                      <a:pt x="834" y="1758"/>
                    </a:cubicBezTo>
                    <a:cubicBezTo>
                      <a:pt x="1060" y="1698"/>
                      <a:pt x="1203" y="1460"/>
                      <a:pt x="1132" y="1222"/>
                    </a:cubicBezTo>
                    <a:lnTo>
                      <a:pt x="1132" y="1186"/>
                    </a:lnTo>
                    <a:lnTo>
                      <a:pt x="2132" y="924"/>
                    </a:lnTo>
                    <a:cubicBezTo>
                      <a:pt x="2037" y="651"/>
                      <a:pt x="1953" y="377"/>
                      <a:pt x="1906" y="91"/>
                    </a:cubicBezTo>
                    <a:lnTo>
                      <a:pt x="906" y="353"/>
                    </a:lnTo>
                    <a:lnTo>
                      <a:pt x="894" y="317"/>
                    </a:lnTo>
                    <a:cubicBezTo>
                      <a:pt x="845" y="123"/>
                      <a:pt x="670" y="0"/>
                      <a:pt x="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4"/>
              <p:cNvSpPr/>
              <p:nvPr/>
            </p:nvSpPr>
            <p:spPr>
              <a:xfrm>
                <a:off x="821891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1537" y="0"/>
                    </a:moveTo>
                    <a:lnTo>
                      <a:pt x="811" y="739"/>
                    </a:lnTo>
                    <a:lnTo>
                      <a:pt x="775" y="715"/>
                    </a:lnTo>
                    <a:cubicBezTo>
                      <a:pt x="691" y="631"/>
                      <a:pt x="581" y="590"/>
                      <a:pt x="471" y="590"/>
                    </a:cubicBezTo>
                    <a:cubicBezTo>
                      <a:pt x="361" y="590"/>
                      <a:pt x="251" y="631"/>
                      <a:pt x="168" y="715"/>
                    </a:cubicBezTo>
                    <a:cubicBezTo>
                      <a:pt x="1" y="881"/>
                      <a:pt x="1" y="1155"/>
                      <a:pt x="168" y="1322"/>
                    </a:cubicBezTo>
                    <a:lnTo>
                      <a:pt x="834" y="1989"/>
                    </a:lnTo>
                    <a:cubicBezTo>
                      <a:pt x="918" y="2072"/>
                      <a:pt x="1028" y="2114"/>
                      <a:pt x="1138" y="2114"/>
                    </a:cubicBezTo>
                    <a:cubicBezTo>
                      <a:pt x="1248" y="2114"/>
                      <a:pt x="1358" y="2072"/>
                      <a:pt x="1442" y="1989"/>
                    </a:cubicBezTo>
                    <a:cubicBezTo>
                      <a:pt x="1608" y="1822"/>
                      <a:pt x="1608" y="1548"/>
                      <a:pt x="1442" y="1382"/>
                    </a:cubicBezTo>
                    <a:lnTo>
                      <a:pt x="1418" y="1346"/>
                    </a:lnTo>
                    <a:lnTo>
                      <a:pt x="2156" y="620"/>
                    </a:lnTo>
                    <a:cubicBezTo>
                      <a:pt x="1930" y="429"/>
                      <a:pt x="1727" y="227"/>
                      <a:pt x="1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4"/>
              <p:cNvSpPr/>
              <p:nvPr/>
            </p:nvSpPr>
            <p:spPr>
              <a:xfrm>
                <a:off x="919043" y="601012"/>
                <a:ext cx="59872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87" extrusionOk="0">
                    <a:moveTo>
                      <a:pt x="894" y="0"/>
                    </a:moveTo>
                    <a:lnTo>
                      <a:pt x="632" y="1001"/>
                    </a:lnTo>
                    <a:lnTo>
                      <a:pt x="596" y="1001"/>
                    </a:lnTo>
                    <a:cubicBezTo>
                      <a:pt x="554" y="989"/>
                      <a:pt x="513" y="983"/>
                      <a:pt x="473" y="983"/>
                    </a:cubicBezTo>
                    <a:cubicBezTo>
                      <a:pt x="275" y="983"/>
                      <a:pt x="110" y="1120"/>
                      <a:pt x="61" y="1298"/>
                    </a:cubicBezTo>
                    <a:cubicBezTo>
                      <a:pt x="1" y="1536"/>
                      <a:pt x="132" y="1763"/>
                      <a:pt x="370" y="1834"/>
                    </a:cubicBezTo>
                    <a:lnTo>
                      <a:pt x="1275" y="2072"/>
                    </a:lnTo>
                    <a:cubicBezTo>
                      <a:pt x="1312" y="2082"/>
                      <a:pt x="1349" y="2086"/>
                      <a:pt x="1385" y="2086"/>
                    </a:cubicBezTo>
                    <a:cubicBezTo>
                      <a:pt x="1574" y="2086"/>
                      <a:pt x="1749" y="1962"/>
                      <a:pt x="1799" y="1763"/>
                    </a:cubicBezTo>
                    <a:cubicBezTo>
                      <a:pt x="1870" y="1536"/>
                      <a:pt x="1727" y="1298"/>
                      <a:pt x="1501" y="1239"/>
                    </a:cubicBezTo>
                    <a:lnTo>
                      <a:pt x="1465" y="1227"/>
                    </a:lnTo>
                    <a:lnTo>
                      <a:pt x="1727" y="227"/>
                    </a:lnTo>
                    <a:cubicBezTo>
                      <a:pt x="1442" y="179"/>
                      <a:pt x="1168" y="96"/>
                      <a:pt x="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4"/>
              <p:cNvSpPr/>
              <p:nvPr/>
            </p:nvSpPr>
            <p:spPr>
              <a:xfrm>
                <a:off x="1036035" y="601012"/>
                <a:ext cx="59456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87" extrusionOk="0">
                    <a:moveTo>
                      <a:pt x="965" y="0"/>
                    </a:moveTo>
                    <a:cubicBezTo>
                      <a:pt x="703" y="96"/>
                      <a:pt x="417" y="179"/>
                      <a:pt x="131" y="227"/>
                    </a:cubicBezTo>
                    <a:lnTo>
                      <a:pt x="405" y="1227"/>
                    </a:lnTo>
                    <a:lnTo>
                      <a:pt x="369" y="1239"/>
                    </a:lnTo>
                    <a:cubicBezTo>
                      <a:pt x="131" y="1298"/>
                      <a:pt x="0" y="1536"/>
                      <a:pt x="60" y="1763"/>
                    </a:cubicBezTo>
                    <a:cubicBezTo>
                      <a:pt x="110" y="1962"/>
                      <a:pt x="285" y="2086"/>
                      <a:pt x="474" y="2086"/>
                    </a:cubicBezTo>
                    <a:cubicBezTo>
                      <a:pt x="510" y="2086"/>
                      <a:pt x="547" y="2082"/>
                      <a:pt x="584" y="2072"/>
                    </a:cubicBezTo>
                    <a:lnTo>
                      <a:pt x="1500" y="1834"/>
                    </a:lnTo>
                    <a:cubicBezTo>
                      <a:pt x="1727" y="1763"/>
                      <a:pt x="1858" y="1536"/>
                      <a:pt x="1798" y="1298"/>
                    </a:cubicBezTo>
                    <a:cubicBezTo>
                      <a:pt x="1749" y="1120"/>
                      <a:pt x="1584" y="983"/>
                      <a:pt x="1393" y="983"/>
                    </a:cubicBezTo>
                    <a:cubicBezTo>
                      <a:pt x="1354" y="983"/>
                      <a:pt x="1314" y="989"/>
                      <a:pt x="1274" y="1001"/>
                    </a:cubicBezTo>
                    <a:lnTo>
                      <a:pt x="1238" y="1001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4"/>
              <p:cNvSpPr/>
              <p:nvPr/>
            </p:nvSpPr>
            <p:spPr>
              <a:xfrm>
                <a:off x="1124035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608" y="0"/>
                    </a:moveTo>
                    <a:cubicBezTo>
                      <a:pt x="417" y="227"/>
                      <a:pt x="215" y="429"/>
                      <a:pt x="1" y="620"/>
                    </a:cubicBezTo>
                    <a:lnTo>
                      <a:pt x="727" y="1346"/>
                    </a:lnTo>
                    <a:lnTo>
                      <a:pt x="703" y="1382"/>
                    </a:lnTo>
                    <a:cubicBezTo>
                      <a:pt x="536" y="1548"/>
                      <a:pt x="536" y="1822"/>
                      <a:pt x="703" y="1989"/>
                    </a:cubicBezTo>
                    <a:cubicBezTo>
                      <a:pt x="786" y="2072"/>
                      <a:pt x="896" y="2114"/>
                      <a:pt x="1007" y="2114"/>
                    </a:cubicBezTo>
                    <a:cubicBezTo>
                      <a:pt x="1117" y="2114"/>
                      <a:pt x="1227" y="2072"/>
                      <a:pt x="1310" y="1989"/>
                    </a:cubicBezTo>
                    <a:lnTo>
                      <a:pt x="1977" y="1322"/>
                    </a:lnTo>
                    <a:cubicBezTo>
                      <a:pt x="2156" y="1155"/>
                      <a:pt x="2156" y="881"/>
                      <a:pt x="1977" y="715"/>
                    </a:cubicBezTo>
                    <a:cubicBezTo>
                      <a:pt x="1894" y="631"/>
                      <a:pt x="1783" y="590"/>
                      <a:pt x="1673" y="590"/>
                    </a:cubicBezTo>
                    <a:cubicBezTo>
                      <a:pt x="1563" y="590"/>
                      <a:pt x="1453" y="631"/>
                      <a:pt x="1370" y="715"/>
                    </a:cubicBezTo>
                    <a:lnTo>
                      <a:pt x="1346" y="739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4"/>
              <p:cNvSpPr/>
              <p:nvPr/>
            </p:nvSpPr>
            <p:spPr>
              <a:xfrm>
                <a:off x="1176611" y="461876"/>
                <a:ext cx="68224" cy="5696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80" extrusionOk="0">
                    <a:moveTo>
                      <a:pt x="1653" y="0"/>
                    </a:moveTo>
                    <a:cubicBezTo>
                      <a:pt x="1464" y="0"/>
                      <a:pt x="1287" y="125"/>
                      <a:pt x="1227" y="324"/>
                    </a:cubicBezTo>
                    <a:lnTo>
                      <a:pt x="1227" y="360"/>
                    </a:lnTo>
                    <a:lnTo>
                      <a:pt x="227" y="98"/>
                    </a:lnTo>
                    <a:cubicBezTo>
                      <a:pt x="167" y="384"/>
                      <a:pt x="96" y="658"/>
                      <a:pt x="1" y="931"/>
                    </a:cubicBezTo>
                    <a:lnTo>
                      <a:pt x="1001" y="1193"/>
                    </a:lnTo>
                    <a:lnTo>
                      <a:pt x="989" y="1229"/>
                    </a:lnTo>
                    <a:cubicBezTo>
                      <a:pt x="929" y="1467"/>
                      <a:pt x="1060" y="1705"/>
                      <a:pt x="1298" y="1765"/>
                    </a:cubicBezTo>
                    <a:cubicBezTo>
                      <a:pt x="1335" y="1774"/>
                      <a:pt x="1372" y="1779"/>
                      <a:pt x="1408" y="1779"/>
                    </a:cubicBezTo>
                    <a:cubicBezTo>
                      <a:pt x="1597" y="1779"/>
                      <a:pt x="1772" y="1655"/>
                      <a:pt x="1822" y="1455"/>
                    </a:cubicBezTo>
                    <a:lnTo>
                      <a:pt x="2060" y="550"/>
                    </a:lnTo>
                    <a:cubicBezTo>
                      <a:pt x="2132" y="324"/>
                      <a:pt x="1989" y="86"/>
                      <a:pt x="1763" y="15"/>
                    </a:cubicBezTo>
                    <a:cubicBezTo>
                      <a:pt x="1726" y="5"/>
                      <a:pt x="1689" y="0"/>
                      <a:pt x="1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4"/>
              <p:cNvSpPr/>
              <p:nvPr/>
            </p:nvSpPr>
            <p:spPr>
              <a:xfrm>
                <a:off x="1176611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1409" y="1"/>
                    </a:moveTo>
                    <a:cubicBezTo>
                      <a:pt x="1372" y="1"/>
                      <a:pt x="1335" y="6"/>
                      <a:pt x="1298" y="15"/>
                    </a:cubicBezTo>
                    <a:cubicBezTo>
                      <a:pt x="1060" y="75"/>
                      <a:pt x="929" y="313"/>
                      <a:pt x="989" y="539"/>
                    </a:cubicBezTo>
                    <a:lnTo>
                      <a:pt x="1001" y="575"/>
                    </a:lnTo>
                    <a:lnTo>
                      <a:pt x="1" y="849"/>
                    </a:lnTo>
                    <a:cubicBezTo>
                      <a:pt x="96" y="1111"/>
                      <a:pt x="167" y="1396"/>
                      <a:pt x="227" y="1682"/>
                    </a:cubicBezTo>
                    <a:lnTo>
                      <a:pt x="1227" y="1408"/>
                    </a:lnTo>
                    <a:lnTo>
                      <a:pt x="1227" y="1444"/>
                    </a:lnTo>
                    <a:cubicBezTo>
                      <a:pt x="1287" y="1644"/>
                      <a:pt x="1464" y="1768"/>
                      <a:pt x="1653" y="1768"/>
                    </a:cubicBezTo>
                    <a:cubicBezTo>
                      <a:pt x="1689" y="1768"/>
                      <a:pt x="1726" y="1763"/>
                      <a:pt x="1763" y="1754"/>
                    </a:cubicBezTo>
                    <a:cubicBezTo>
                      <a:pt x="1989" y="1694"/>
                      <a:pt x="2132" y="1456"/>
                      <a:pt x="2060" y="1230"/>
                    </a:cubicBezTo>
                    <a:lnTo>
                      <a:pt x="1822" y="313"/>
                    </a:lnTo>
                    <a:cubicBezTo>
                      <a:pt x="1772" y="124"/>
                      <a:pt x="1597" y="1"/>
                      <a:pt x="14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4"/>
              <p:cNvSpPr/>
              <p:nvPr/>
            </p:nvSpPr>
            <p:spPr>
              <a:xfrm>
                <a:off x="1124035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007" y="0"/>
                    </a:moveTo>
                    <a:cubicBezTo>
                      <a:pt x="896" y="0"/>
                      <a:pt x="786" y="45"/>
                      <a:pt x="703" y="134"/>
                    </a:cubicBezTo>
                    <a:cubicBezTo>
                      <a:pt x="536" y="301"/>
                      <a:pt x="536" y="575"/>
                      <a:pt x="703" y="742"/>
                    </a:cubicBezTo>
                    <a:lnTo>
                      <a:pt x="727" y="765"/>
                    </a:lnTo>
                    <a:lnTo>
                      <a:pt x="1" y="1504"/>
                    </a:lnTo>
                    <a:cubicBezTo>
                      <a:pt x="215" y="1694"/>
                      <a:pt x="417" y="1897"/>
                      <a:pt x="608" y="2111"/>
                    </a:cubicBezTo>
                    <a:lnTo>
                      <a:pt x="1346" y="1385"/>
                    </a:lnTo>
                    <a:lnTo>
                      <a:pt x="1370" y="1408"/>
                    </a:lnTo>
                    <a:cubicBezTo>
                      <a:pt x="1453" y="1492"/>
                      <a:pt x="1563" y="1533"/>
                      <a:pt x="1673" y="1533"/>
                    </a:cubicBezTo>
                    <a:cubicBezTo>
                      <a:pt x="1783" y="1533"/>
                      <a:pt x="1894" y="1492"/>
                      <a:pt x="1977" y="1408"/>
                    </a:cubicBezTo>
                    <a:cubicBezTo>
                      <a:pt x="2156" y="1242"/>
                      <a:pt x="2156" y="968"/>
                      <a:pt x="1977" y="801"/>
                    </a:cubicBezTo>
                    <a:lnTo>
                      <a:pt x="1310" y="134"/>
                    </a:lnTo>
                    <a:cubicBezTo>
                      <a:pt x="1227" y="45"/>
                      <a:pt x="1117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4"/>
              <p:cNvSpPr/>
              <p:nvPr/>
            </p:nvSpPr>
            <p:spPr>
              <a:xfrm>
                <a:off x="1036035" y="196180"/>
                <a:ext cx="59456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79" extrusionOk="0">
                    <a:moveTo>
                      <a:pt x="464" y="0"/>
                    </a:moveTo>
                    <a:cubicBezTo>
                      <a:pt x="279" y="0"/>
                      <a:pt x="109" y="130"/>
                      <a:pt x="60" y="317"/>
                    </a:cubicBezTo>
                    <a:cubicBezTo>
                      <a:pt x="0" y="555"/>
                      <a:pt x="131" y="781"/>
                      <a:pt x="369" y="852"/>
                    </a:cubicBezTo>
                    <a:lnTo>
                      <a:pt x="405" y="852"/>
                    </a:lnTo>
                    <a:lnTo>
                      <a:pt x="131" y="1853"/>
                    </a:lnTo>
                    <a:cubicBezTo>
                      <a:pt x="417" y="1912"/>
                      <a:pt x="703" y="1984"/>
                      <a:pt x="965" y="2079"/>
                    </a:cubicBezTo>
                    <a:lnTo>
                      <a:pt x="1238" y="1079"/>
                    </a:lnTo>
                    <a:lnTo>
                      <a:pt x="1274" y="1091"/>
                    </a:lnTo>
                    <a:cubicBezTo>
                      <a:pt x="1311" y="1100"/>
                      <a:pt x="1347" y="1104"/>
                      <a:pt x="1383" y="1104"/>
                    </a:cubicBezTo>
                    <a:cubicBezTo>
                      <a:pt x="1578" y="1104"/>
                      <a:pt x="1748" y="972"/>
                      <a:pt x="1798" y="781"/>
                    </a:cubicBezTo>
                    <a:cubicBezTo>
                      <a:pt x="1858" y="555"/>
                      <a:pt x="1727" y="317"/>
                      <a:pt x="1500" y="257"/>
                    </a:cubicBezTo>
                    <a:lnTo>
                      <a:pt x="584" y="19"/>
                    </a:lnTo>
                    <a:cubicBezTo>
                      <a:pt x="544" y="6"/>
                      <a:pt x="504" y="0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3"/>
          <p:cNvPicPr preferRelativeResize="0"/>
          <p:nvPr/>
        </p:nvPicPr>
        <p:blipFill rotWithShape="1">
          <a:blip r:embed="rId3">
            <a:alphaModFix/>
          </a:blip>
          <a:srcRect l="10770" t="69531" r="47482" b="27538"/>
          <a:stretch/>
        </p:blipFill>
        <p:spPr>
          <a:xfrm>
            <a:off x="351650" y="1285925"/>
            <a:ext cx="8036674" cy="3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3"/>
          <p:cNvPicPr preferRelativeResize="0"/>
          <p:nvPr/>
        </p:nvPicPr>
        <p:blipFill rotWithShape="1">
          <a:blip r:embed="rId4">
            <a:alphaModFix/>
          </a:blip>
          <a:srcRect l="10523" t="31600" r="38241" b="65036"/>
          <a:stretch/>
        </p:blipFill>
        <p:spPr>
          <a:xfrm>
            <a:off x="492250" y="3094125"/>
            <a:ext cx="8589250" cy="3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03"/>
          <p:cNvSpPr txBox="1"/>
          <p:nvPr/>
        </p:nvSpPr>
        <p:spPr>
          <a:xfrm>
            <a:off x="986425" y="426275"/>
            <a:ext cx="248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13054"/>
                </a:solidFill>
              </a:rPr>
              <a:t>Binary File</a:t>
            </a:r>
            <a:endParaRPr/>
          </a:p>
        </p:txBody>
      </p:sp>
      <p:sp>
        <p:nvSpPr>
          <p:cNvPr id="1067" name="Google Shape;1067;p103"/>
          <p:cNvSpPr txBox="1"/>
          <p:nvPr/>
        </p:nvSpPr>
        <p:spPr>
          <a:xfrm>
            <a:off x="930600" y="2194350"/>
            <a:ext cx="248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213054"/>
                </a:solidFill>
              </a:rPr>
              <a:t>Text File</a:t>
            </a:r>
            <a:endParaRPr/>
          </a:p>
        </p:txBody>
      </p:sp>
      <p:pic>
        <p:nvPicPr>
          <p:cNvPr id="1068" name="Google Shape;1068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175" y="3134325"/>
            <a:ext cx="1294300" cy="15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25" y="1467963"/>
            <a:ext cx="7705725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499" y="176550"/>
            <a:ext cx="4682395" cy="13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5"/>
          <p:cNvSpPr txBox="1"/>
          <p:nvPr/>
        </p:nvSpPr>
        <p:spPr>
          <a:xfrm>
            <a:off x="1226175" y="1115700"/>
            <a:ext cx="51117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1C4587"/>
                </a:solidFill>
              </a:rPr>
              <a:t>void sound() {</a:t>
            </a:r>
            <a:endParaRPr sz="2100" b="1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1C4587"/>
                </a:solidFill>
              </a:rPr>
              <a:t>	Beep(610, 450);</a:t>
            </a:r>
            <a:endParaRPr sz="2100" b="1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1C4587"/>
                </a:solidFill>
              </a:rPr>
              <a:t>}</a:t>
            </a:r>
            <a:endParaRPr sz="2100" b="1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05"/>
          <p:cNvSpPr txBox="1">
            <a:spLocks noGrp="1"/>
          </p:cNvSpPr>
          <p:nvPr>
            <p:ph type="title" idx="4"/>
          </p:nvPr>
        </p:nvSpPr>
        <p:spPr>
          <a:xfrm>
            <a:off x="440627" y="789523"/>
            <a:ext cx="6109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 returns no result</a:t>
            </a:r>
            <a:endParaRPr sz="3200"/>
          </a:p>
        </p:txBody>
      </p:sp>
      <p:pic>
        <p:nvPicPr>
          <p:cNvPr id="1081" name="Google Shape;1081;p105" title="C__Users_User_Desktop_PCD II_Assignment_New_Debug_combine.exe 2021-04-01 23-30-5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750" y="1539100"/>
            <a:ext cx="4061125" cy="30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05"/>
          <p:cNvSpPr/>
          <p:nvPr/>
        </p:nvSpPr>
        <p:spPr>
          <a:xfrm rot="466">
            <a:off x="1834068" y="2640066"/>
            <a:ext cx="2213400" cy="84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1C232"/>
                </a:solidFill>
              </a:rPr>
              <a:t>Sample video</a:t>
            </a:r>
            <a:endParaRPr sz="1800" b="1">
              <a:solidFill>
                <a:srgbClr val="F1C232"/>
              </a:solidFill>
            </a:endParaRPr>
          </a:p>
        </p:txBody>
      </p:sp>
      <p:pic>
        <p:nvPicPr>
          <p:cNvPr id="1083" name="Google Shape;108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33" y="2173801"/>
            <a:ext cx="1285143" cy="15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06"/>
          <p:cNvSpPr txBox="1"/>
          <p:nvPr/>
        </p:nvSpPr>
        <p:spPr>
          <a:xfrm>
            <a:off x="1275750" y="109050"/>
            <a:ext cx="6592500" cy="5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void typeOfEntrance(</a:t>
            </a:r>
            <a:r>
              <a:rPr lang="en" b="1">
                <a:solidFill>
                  <a:schemeClr val="dk2"/>
                </a:solidFill>
              </a:rPr>
              <a:t>char currentUserId[]</a:t>
            </a:r>
            <a:r>
              <a:rPr lang="en" b="1">
                <a:solidFill>
                  <a:srgbClr val="073763"/>
                </a:solidFill>
              </a:rPr>
              <a:t>) {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printf("\t\t\t\t\t\t                        -- Safe entry --           \n");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printf("\t\t\t\t\t\t                                                   \n");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printf("\t\t\t\t\t\t                   (1) - CHECK IN ('I')            \n 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printf("\t\t\t\t\t\t                   (2) - CHECK OUT('O')            \n 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printf("\n\t\t\t\t\t\t               Please enter your entry ('I'/'O') -&gt; 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rewind(stdin);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scanf("%c", &amp;type);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switch (type) {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case 'I':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case 'i':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system("cls");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</a:t>
            </a:r>
            <a:r>
              <a:rPr lang="en" b="1">
                <a:solidFill>
                  <a:schemeClr val="dk2"/>
                </a:solidFill>
              </a:rPr>
              <a:t>checkIn(currentUserId);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break;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case 'o':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case 'O':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system("cls");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</a:t>
            </a:r>
            <a:r>
              <a:rPr lang="en" b="1">
                <a:solidFill>
                  <a:schemeClr val="accent3"/>
                </a:solidFill>
              </a:rPr>
              <a:t>checkOut(currentUserId);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break;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default: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	</a:t>
            </a:r>
            <a:r>
              <a:rPr lang="en" b="1">
                <a:solidFill>
                  <a:srgbClr val="00FFFF"/>
                </a:solidFill>
              </a:rPr>
              <a:t>sound();</a:t>
            </a:r>
            <a:endParaRPr b="1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}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089" name="Google Shape;1089;p106"/>
          <p:cNvSpPr txBox="1">
            <a:spLocks noGrp="1"/>
          </p:cNvSpPr>
          <p:nvPr>
            <p:ph type="title" idx="4"/>
          </p:nvPr>
        </p:nvSpPr>
        <p:spPr>
          <a:xfrm>
            <a:off x="3376350" y="4160998"/>
            <a:ext cx="25902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BF9000"/>
                </a:solidFill>
              </a:rPr>
              <a:t>Function returns no result</a:t>
            </a:r>
            <a:endParaRPr sz="2000">
              <a:solidFill>
                <a:srgbClr val="BF9000"/>
              </a:solidFill>
            </a:endParaRPr>
          </a:p>
        </p:txBody>
      </p:sp>
      <p:sp>
        <p:nvSpPr>
          <p:cNvPr id="1090" name="Google Shape;1090;p106"/>
          <p:cNvSpPr/>
          <p:nvPr/>
        </p:nvSpPr>
        <p:spPr>
          <a:xfrm>
            <a:off x="4845125" y="2742250"/>
            <a:ext cx="127800" cy="1335600"/>
          </a:xfrm>
          <a:prstGeom prst="rightBrace">
            <a:avLst>
              <a:gd name="adj1" fmla="val 50000"/>
              <a:gd name="adj2" fmla="val 51065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06"/>
          <p:cNvSpPr txBox="1"/>
          <p:nvPr/>
        </p:nvSpPr>
        <p:spPr>
          <a:xfrm>
            <a:off x="5253250" y="30098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F9000"/>
                </a:solidFill>
                <a:latin typeface="Passion One"/>
                <a:ea typeface="Passion One"/>
                <a:cs typeface="Passion One"/>
                <a:sym typeface="Passion One"/>
              </a:rPr>
              <a:t>Function with input parameter</a:t>
            </a:r>
            <a:endParaRPr/>
          </a:p>
        </p:txBody>
      </p:sp>
      <p:pic>
        <p:nvPicPr>
          <p:cNvPr id="1092" name="Google Shape;109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525" y="3426125"/>
            <a:ext cx="1335600" cy="13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7"/>
          <p:cNvSpPr txBox="1"/>
          <p:nvPr/>
        </p:nvSpPr>
        <p:spPr>
          <a:xfrm>
            <a:off x="1082850" y="1617450"/>
            <a:ext cx="7404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void action() {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printf("\n    --------------------------------------\n");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printf("    |   What actions do you wish to ?    |\n");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printf("    |    &gt;&gt; 1. Back to MENU              |\n");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printf("    |    &gt;&gt; 2. EXIT                      |\n");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printf("    --------------------------------------\n");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	printf("\tYour option (1/2) -&gt; ");</a:t>
            </a:r>
            <a:endParaRPr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73763"/>
                </a:solidFill>
              </a:rPr>
              <a:t>}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098" name="Google Shape;1098;p107"/>
          <p:cNvSpPr txBox="1">
            <a:spLocks noGrp="1"/>
          </p:cNvSpPr>
          <p:nvPr>
            <p:ph type="title" idx="4"/>
          </p:nvPr>
        </p:nvSpPr>
        <p:spPr>
          <a:xfrm>
            <a:off x="440627" y="789523"/>
            <a:ext cx="6109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 returns no result</a:t>
            </a:r>
            <a:endParaRPr sz="3200"/>
          </a:p>
        </p:txBody>
      </p:sp>
      <p:sp>
        <p:nvSpPr>
          <p:cNvPr id="1099" name="Google Shape;1099;p107"/>
          <p:cNvSpPr txBox="1"/>
          <p:nvPr/>
        </p:nvSpPr>
        <p:spPr>
          <a:xfrm>
            <a:off x="2721675" y="3646625"/>
            <a:ext cx="525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1C232"/>
                </a:solidFill>
                <a:latin typeface="Spectral"/>
                <a:ea typeface="Spectral"/>
                <a:cs typeface="Spectral"/>
                <a:sym typeface="Spectral"/>
              </a:rPr>
              <a:t>Used in every visit &amp; exit function when user do not want to continue the function</a:t>
            </a:r>
            <a:endParaRPr sz="2000" b="1">
              <a:solidFill>
                <a:srgbClr val="F1C23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100" name="Google Shape;110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100" y="833800"/>
            <a:ext cx="1979100" cy="19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8"/>
          <p:cNvSpPr txBox="1">
            <a:spLocks noGrp="1"/>
          </p:cNvSpPr>
          <p:nvPr>
            <p:ph type="title" idx="4"/>
          </p:nvPr>
        </p:nvSpPr>
        <p:spPr>
          <a:xfrm>
            <a:off x="0" y="375504"/>
            <a:ext cx="7696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 with input parameter</a:t>
            </a:r>
            <a:endParaRPr sz="3200"/>
          </a:p>
        </p:txBody>
      </p:sp>
      <p:sp>
        <p:nvSpPr>
          <p:cNvPr id="1106" name="Google Shape;1106;p108"/>
          <p:cNvSpPr txBox="1"/>
          <p:nvPr/>
        </p:nvSpPr>
        <p:spPr>
          <a:xfrm>
            <a:off x="1198400" y="1364050"/>
            <a:ext cx="4759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</a:rPr>
              <a:t>bool checkIsNum(int input) {</a:t>
            </a:r>
            <a:endParaRPr sz="16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</a:rPr>
              <a:t>	'0' + input;</a:t>
            </a:r>
            <a:endParaRPr sz="16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</a:rPr>
              <a:t>	if (input &lt; 0 || input&gt;127) {</a:t>
            </a:r>
            <a:endParaRPr sz="16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</a:rPr>
              <a:t>		return false; //not a number </a:t>
            </a:r>
            <a:endParaRPr sz="16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</a:rPr>
              <a:t>	}</a:t>
            </a:r>
            <a:endParaRPr sz="16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</a:rPr>
              <a:t>	else return true; //Is a number</a:t>
            </a:r>
            <a:endParaRPr sz="16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73763"/>
                </a:solidFill>
              </a:rPr>
              <a:t>}</a:t>
            </a:r>
            <a:endParaRPr sz="1600" b="1">
              <a:solidFill>
                <a:srgbClr val="073763"/>
              </a:solidFill>
            </a:endParaRPr>
          </a:p>
        </p:txBody>
      </p:sp>
      <p:sp>
        <p:nvSpPr>
          <p:cNvPr id="1107" name="Google Shape;1107;p108"/>
          <p:cNvSpPr txBox="1"/>
          <p:nvPr/>
        </p:nvSpPr>
        <p:spPr>
          <a:xfrm>
            <a:off x="3144350" y="3586375"/>
            <a:ext cx="3777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B45F06"/>
                </a:solidFill>
                <a:latin typeface="Signika"/>
                <a:ea typeface="Signika"/>
                <a:cs typeface="Signika"/>
                <a:sym typeface="Signika"/>
              </a:rPr>
              <a:t>To validate the user input is a digit</a:t>
            </a:r>
            <a:endParaRPr/>
          </a:p>
        </p:txBody>
      </p:sp>
      <p:pic>
        <p:nvPicPr>
          <p:cNvPr id="1108" name="Google Shape;110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424" y="1104525"/>
            <a:ext cx="1090202" cy="8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9"/>
          <p:cNvSpPr txBox="1"/>
          <p:nvPr/>
        </p:nvSpPr>
        <p:spPr>
          <a:xfrm>
            <a:off x="704075" y="47400"/>
            <a:ext cx="8752500" cy="50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do {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do {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printf("\n\t\t\t\t\t\t\t\t      Your option -&gt; ");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rewind(stdin);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scanf("%d", &amp;choice);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</a:t>
            </a:r>
            <a:r>
              <a:rPr lang="en" sz="1100" b="1">
                <a:solidFill>
                  <a:srgbClr val="E06666"/>
                </a:solidFill>
              </a:rPr>
              <a:t>validate = checkIsNum(choice);</a:t>
            </a:r>
            <a:endParaRPr sz="1100" b="1">
              <a:solidFill>
                <a:srgbClr val="E0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switch (choice) {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case 1: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</a:t>
            </a:r>
            <a:r>
              <a:rPr lang="en" sz="1000" b="1">
                <a:solidFill>
                  <a:srgbClr val="073763"/>
                </a:solidFill>
              </a:rPr>
              <a:t>displayHistoryAdmin(</a:t>
            </a:r>
            <a:r>
              <a:rPr lang="en" sz="1000" b="1">
                <a:solidFill>
                  <a:srgbClr val="FF00FF"/>
                </a:solidFill>
              </a:rPr>
              <a:t>entry</a:t>
            </a:r>
            <a:r>
              <a:rPr lang="en" sz="1000" b="1">
                <a:solidFill>
                  <a:srgbClr val="073763"/>
                </a:solidFill>
              </a:rPr>
              <a:t>);</a:t>
            </a:r>
            <a:endParaRPr sz="10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break;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case 2: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</a:t>
            </a:r>
            <a:r>
              <a:rPr lang="en" sz="1000" b="1">
                <a:solidFill>
                  <a:srgbClr val="073763"/>
                </a:solidFill>
              </a:rPr>
              <a:t>modifyEntry(</a:t>
            </a:r>
            <a:r>
              <a:rPr lang="en" sz="1000" b="1">
                <a:solidFill>
                  <a:srgbClr val="FF00FF"/>
                </a:solidFill>
              </a:rPr>
              <a:t>entry</a:t>
            </a:r>
            <a:r>
              <a:rPr lang="en" sz="1000" b="1">
                <a:solidFill>
                  <a:srgbClr val="073763"/>
                </a:solidFill>
              </a:rPr>
              <a:t>);</a:t>
            </a:r>
            <a:endParaRPr sz="10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break;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case 3: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</a:t>
            </a:r>
            <a:r>
              <a:rPr lang="en" sz="1000" b="1">
                <a:solidFill>
                  <a:srgbClr val="073763"/>
                </a:solidFill>
              </a:rPr>
              <a:t>searchEntry(</a:t>
            </a:r>
            <a:r>
              <a:rPr lang="en" sz="1000" b="1">
                <a:solidFill>
                  <a:srgbClr val="FF00FF"/>
                </a:solidFill>
              </a:rPr>
              <a:t>entry</a:t>
            </a:r>
            <a:r>
              <a:rPr lang="en" sz="1000" b="1">
                <a:solidFill>
                  <a:srgbClr val="073763"/>
                </a:solidFill>
              </a:rPr>
              <a:t>);</a:t>
            </a:r>
            <a:endParaRPr sz="10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break;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case 4: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</a:t>
            </a:r>
            <a:r>
              <a:rPr lang="en" sz="1000" b="1">
                <a:solidFill>
                  <a:srgbClr val="073763"/>
                </a:solidFill>
              </a:rPr>
              <a:t>deleteEntry(</a:t>
            </a:r>
            <a:r>
              <a:rPr lang="en" sz="1000" b="1">
                <a:solidFill>
                  <a:srgbClr val="FF00FF"/>
                </a:solidFill>
              </a:rPr>
              <a:t>entry</a:t>
            </a:r>
            <a:r>
              <a:rPr lang="en" sz="1000" b="1">
                <a:solidFill>
                  <a:srgbClr val="073763"/>
                </a:solidFill>
              </a:rPr>
              <a:t>);</a:t>
            </a:r>
            <a:endParaRPr sz="10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break;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case 5: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</a:t>
            </a:r>
            <a:r>
              <a:rPr lang="en" sz="1000" b="1">
                <a:solidFill>
                  <a:srgbClr val="073763"/>
                </a:solidFill>
              </a:rPr>
              <a:t>entranceReport(</a:t>
            </a:r>
            <a:r>
              <a:rPr lang="en" sz="1000" b="1">
                <a:solidFill>
                  <a:srgbClr val="FF00FF"/>
                </a:solidFill>
              </a:rPr>
              <a:t>entry</a:t>
            </a:r>
            <a:r>
              <a:rPr lang="en" sz="1000" b="1">
                <a:solidFill>
                  <a:srgbClr val="073763"/>
                </a:solidFill>
              </a:rPr>
              <a:t>);</a:t>
            </a:r>
            <a:endParaRPr sz="10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break;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case 6: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exit(1); 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break;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case 7: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adminLoginMenu();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break;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default: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	</a:t>
            </a:r>
            <a:r>
              <a:rPr lang="en" sz="1000" b="1">
                <a:solidFill>
                  <a:srgbClr val="6AA84F"/>
                </a:solidFill>
              </a:rPr>
              <a:t>sound();</a:t>
            </a:r>
            <a:endParaRPr sz="10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	}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	} while (choice != 1 &amp;&amp; choice != 2 &amp;&amp; choice != 3 &amp;&amp; choice != 4 &amp;&amp; choice != 5);</a:t>
            </a:r>
            <a:endParaRPr sz="9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73763"/>
                </a:solidFill>
              </a:rPr>
              <a:t>	} while (</a:t>
            </a:r>
            <a:r>
              <a:rPr lang="en" sz="1100" b="1">
                <a:solidFill>
                  <a:srgbClr val="E06666"/>
                </a:solidFill>
              </a:rPr>
              <a:t>validate == false</a:t>
            </a:r>
            <a:r>
              <a:rPr lang="en" sz="900" b="1">
                <a:solidFill>
                  <a:srgbClr val="073763"/>
                </a:solidFill>
              </a:rPr>
              <a:t>);</a:t>
            </a:r>
            <a:endParaRPr sz="900" b="1">
              <a:solidFill>
                <a:srgbClr val="073763"/>
              </a:solidFill>
            </a:endParaRPr>
          </a:p>
        </p:txBody>
      </p:sp>
      <p:sp>
        <p:nvSpPr>
          <p:cNvPr id="1114" name="Google Shape;1114;p109"/>
          <p:cNvSpPr/>
          <p:nvPr/>
        </p:nvSpPr>
        <p:spPr>
          <a:xfrm>
            <a:off x="4532525" y="1292975"/>
            <a:ext cx="383700" cy="1889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09"/>
          <p:cNvSpPr txBox="1"/>
          <p:nvPr/>
        </p:nvSpPr>
        <p:spPr>
          <a:xfrm>
            <a:off x="5015625" y="2030075"/>
            <a:ext cx="1577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B45F06"/>
                </a:solidFill>
                <a:latin typeface="Signika"/>
                <a:ea typeface="Signika"/>
                <a:cs typeface="Signika"/>
                <a:sym typeface="Signika"/>
              </a:rPr>
              <a:t>Input parameter ( To receive structure variables)</a:t>
            </a:r>
            <a:endParaRPr sz="1500" b="1">
              <a:solidFill>
                <a:srgbClr val="B45F06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116" name="Google Shape;1116;p109"/>
          <p:cNvSpPr/>
          <p:nvPr/>
        </p:nvSpPr>
        <p:spPr>
          <a:xfrm>
            <a:off x="4523850" y="724650"/>
            <a:ext cx="96300" cy="383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09"/>
          <p:cNvSpPr txBox="1"/>
          <p:nvPr/>
        </p:nvSpPr>
        <p:spPr>
          <a:xfrm>
            <a:off x="4802575" y="593250"/>
            <a:ext cx="281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B45F06"/>
                </a:solidFill>
                <a:latin typeface="Signika"/>
                <a:ea typeface="Signika"/>
                <a:cs typeface="Signika"/>
                <a:sym typeface="Signika"/>
              </a:rPr>
              <a:t>Input parameter ( To validate the user input is a digit )</a:t>
            </a:r>
            <a:endParaRPr sz="1500" b="1">
              <a:solidFill>
                <a:srgbClr val="B45F06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cxnSp>
        <p:nvCxnSpPr>
          <p:cNvPr id="1118" name="Google Shape;1118;p109"/>
          <p:cNvCxnSpPr/>
          <p:nvPr/>
        </p:nvCxnSpPr>
        <p:spPr>
          <a:xfrm>
            <a:off x="3012225" y="4935750"/>
            <a:ext cx="198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9" name="Google Shape;1119;p109"/>
          <p:cNvSpPr txBox="1"/>
          <p:nvPr/>
        </p:nvSpPr>
        <p:spPr>
          <a:xfrm>
            <a:off x="3346125" y="4728000"/>
            <a:ext cx="491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B45F06"/>
                </a:solidFill>
                <a:latin typeface="Signika"/>
                <a:ea typeface="Signika"/>
                <a:cs typeface="Signika"/>
                <a:sym typeface="Signika"/>
              </a:rPr>
              <a:t>Input parameter ( To validate the user input is a digit )</a:t>
            </a:r>
            <a:endParaRPr sz="1500" b="1">
              <a:solidFill>
                <a:srgbClr val="B45F06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0"/>
          <p:cNvSpPr txBox="1"/>
          <p:nvPr/>
        </p:nvSpPr>
        <p:spPr>
          <a:xfrm>
            <a:off x="994575" y="218100"/>
            <a:ext cx="7800600" cy="49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void monthInEng(int mth) {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int x = 0;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if (mth == 1) 		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                         printf("JANUARY");}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            else if (mth == 2)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printf("FEBRUARY");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else if (mth == 3)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printf("MARCH");}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else if (mth == 4)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printf("APRIL");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else if (mth == 5)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printf("MAY");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else if (mth == 6)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printf("JUNE");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else if (mth == 7)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printf("JULY");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            else if (mth == 8)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printf("AUGUST");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else if (mth == 9)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printf("SEPTEMBER");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else if (mth == 10)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printf("OCTOBER");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else if (mth == 11)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printf("NOVEMBER");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else if (mth == 12) 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	printf("DECEMBER");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	</a:t>
            </a:r>
            <a:endParaRPr sz="1100" b="1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73763"/>
                </a:solidFill>
              </a:rPr>
              <a:t>}</a:t>
            </a:r>
            <a:endParaRPr sz="1100" b="1">
              <a:solidFill>
                <a:srgbClr val="073763"/>
              </a:solidFill>
            </a:endParaRPr>
          </a:p>
        </p:txBody>
      </p:sp>
      <p:sp>
        <p:nvSpPr>
          <p:cNvPr id="1125" name="Google Shape;1125;p110"/>
          <p:cNvSpPr txBox="1"/>
          <p:nvPr/>
        </p:nvSpPr>
        <p:spPr>
          <a:xfrm>
            <a:off x="4219925" y="1786800"/>
            <a:ext cx="4305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FF"/>
                </a:solidFill>
              </a:rPr>
              <a:t>if (found &gt;= 1) {</a:t>
            </a:r>
            <a:endParaRPr sz="15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FF"/>
                </a:solidFill>
              </a:rPr>
              <a:t>		        printf("\n       Monthly Report                    </a:t>
            </a:r>
            <a:endParaRPr sz="15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FF"/>
                </a:solidFill>
              </a:rPr>
              <a:t>                         of Number of visitors in each               </a:t>
            </a:r>
            <a:endParaRPr sz="15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FF"/>
                </a:solidFill>
              </a:rPr>
              <a:t>                         Venue in : ");</a:t>
            </a:r>
            <a:endParaRPr sz="15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FF"/>
                </a:solidFill>
              </a:rPr>
              <a:t>		        monthInEng(month);</a:t>
            </a:r>
            <a:endParaRPr sz="15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FF"/>
                </a:solidFill>
              </a:rPr>
              <a:t>}</a:t>
            </a:r>
            <a:endParaRPr sz="1500" b="1">
              <a:solidFill>
                <a:srgbClr val="0000FF"/>
              </a:solidFill>
            </a:endParaRPr>
          </a:p>
        </p:txBody>
      </p:sp>
      <p:sp>
        <p:nvSpPr>
          <p:cNvPr id="1126" name="Google Shape;1126;p110"/>
          <p:cNvSpPr/>
          <p:nvPr/>
        </p:nvSpPr>
        <p:spPr>
          <a:xfrm>
            <a:off x="2477977" y="64037"/>
            <a:ext cx="4833800" cy="2777700"/>
          </a:xfrm>
          <a:custGeom>
            <a:avLst/>
            <a:gdLst/>
            <a:ahLst/>
            <a:cxnLst/>
            <a:rect l="l" t="t" r="r" b="b"/>
            <a:pathLst>
              <a:path w="193352" h="111108" extrusionOk="0">
                <a:moveTo>
                  <a:pt x="187287" y="111108"/>
                </a:moveTo>
                <a:cubicBezTo>
                  <a:pt x="185771" y="101920"/>
                  <a:pt x="206610" y="74071"/>
                  <a:pt x="178193" y="55979"/>
                </a:cubicBezTo>
                <a:cubicBezTo>
                  <a:pt x="149776" y="37887"/>
                  <a:pt x="45864" y="10417"/>
                  <a:pt x="16784" y="2555"/>
                </a:cubicBezTo>
                <a:cubicBezTo>
                  <a:pt x="-12296" y="-5307"/>
                  <a:pt x="5891" y="7765"/>
                  <a:pt x="3712" y="8807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7" name="Google Shape;1127;p110"/>
          <p:cNvSpPr txBox="1"/>
          <p:nvPr/>
        </p:nvSpPr>
        <p:spPr>
          <a:xfrm>
            <a:off x="5953425" y="397850"/>
            <a:ext cx="1690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B45F06"/>
                </a:solidFill>
                <a:latin typeface="Signika"/>
                <a:ea typeface="Signika"/>
                <a:cs typeface="Signika"/>
                <a:sym typeface="Signika"/>
              </a:rPr>
              <a:t>Pass month by parameter</a:t>
            </a:r>
            <a:endParaRPr sz="1600" b="1">
              <a:solidFill>
                <a:srgbClr val="B45F06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28" name="Google Shape;112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425" y="3214700"/>
            <a:ext cx="2029175" cy="17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11"/>
          <p:cNvSpPr txBox="1">
            <a:spLocks noGrp="1"/>
          </p:cNvSpPr>
          <p:nvPr>
            <p:ph type="title" idx="4"/>
          </p:nvPr>
        </p:nvSpPr>
        <p:spPr>
          <a:xfrm>
            <a:off x="0" y="375504"/>
            <a:ext cx="7696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Special features</a:t>
            </a:r>
            <a:endParaRPr sz="3200"/>
          </a:p>
        </p:txBody>
      </p:sp>
      <p:sp>
        <p:nvSpPr>
          <p:cNvPr id="1134" name="Google Shape;1134;p111"/>
          <p:cNvSpPr txBox="1"/>
          <p:nvPr/>
        </p:nvSpPr>
        <p:spPr>
          <a:xfrm>
            <a:off x="1008825" y="1207725"/>
            <a:ext cx="6948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while (fread(&amp;entry[i], sizeof(struct Entrance), 1, fp) != 0) {</a:t>
            </a: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		//read the entry ID from the binary file</a:t>
            </a: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		</a:t>
            </a:r>
            <a:r>
              <a:rPr lang="en" b="1">
                <a:solidFill>
                  <a:schemeClr val="accent3"/>
                </a:solidFill>
              </a:rPr>
              <a:t>sscanf(entry[i].entryId, "X%d", &amp;runningnum);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		num++;</a:t>
            </a: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		i = num;</a:t>
            </a: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	}</a:t>
            </a: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	fclose(fp);</a:t>
            </a: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	//Continue entry on for the running number </a:t>
            </a: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	runningnum++;</a:t>
            </a:r>
            <a:endParaRPr b="1"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	</a:t>
            </a:r>
            <a:r>
              <a:rPr lang="en" b="1">
                <a:solidFill>
                  <a:schemeClr val="accent3"/>
                </a:solidFill>
              </a:rPr>
              <a:t>sprintf(entryId, "X%003d", runningnum);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1135" name="Google Shape;1135;p111"/>
          <p:cNvSpPr txBox="1"/>
          <p:nvPr/>
        </p:nvSpPr>
        <p:spPr>
          <a:xfrm>
            <a:off x="5825500" y="2667575"/>
            <a:ext cx="281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BF9000"/>
                </a:solidFill>
                <a:latin typeface="Signika"/>
                <a:ea typeface="Signika"/>
                <a:cs typeface="Signika"/>
                <a:sym typeface="Signika"/>
              </a:rPr>
              <a:t>Auto assign a running number of entry ID when check-in</a:t>
            </a:r>
            <a:endParaRPr sz="1500" b="1">
              <a:solidFill>
                <a:srgbClr val="BF9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136" name="Google Shape;113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950" y="3523700"/>
            <a:ext cx="2131274" cy="1005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12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SANITIZATION</a:t>
            </a:r>
            <a:endParaRPr/>
          </a:p>
        </p:txBody>
      </p:sp>
      <p:sp>
        <p:nvSpPr>
          <p:cNvPr id="1142" name="Google Shape;1142;p112"/>
          <p:cNvSpPr txBox="1">
            <a:spLocks noGrp="1"/>
          </p:cNvSpPr>
          <p:nvPr>
            <p:ph type="title" idx="2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143" name="Google Shape;1143;p112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BY : CHENG CAI YUAN</a:t>
            </a:r>
            <a:endParaRPr/>
          </a:p>
        </p:txBody>
      </p:sp>
      <p:grpSp>
        <p:nvGrpSpPr>
          <p:cNvPr id="1144" name="Google Shape;1144;p112"/>
          <p:cNvGrpSpPr/>
          <p:nvPr/>
        </p:nvGrpSpPr>
        <p:grpSpPr>
          <a:xfrm>
            <a:off x="650938" y="1581172"/>
            <a:ext cx="7891922" cy="1548524"/>
            <a:chOff x="650938" y="1581172"/>
            <a:chExt cx="7891922" cy="1548524"/>
          </a:xfrm>
        </p:grpSpPr>
        <p:grpSp>
          <p:nvGrpSpPr>
            <p:cNvPr id="1145" name="Google Shape;1145;p112"/>
            <p:cNvGrpSpPr/>
            <p:nvPr/>
          </p:nvGrpSpPr>
          <p:grpSpPr>
            <a:xfrm>
              <a:off x="650938" y="1581172"/>
              <a:ext cx="890528" cy="884904"/>
              <a:chOff x="7098372" y="986300"/>
              <a:chExt cx="461055" cy="458143"/>
            </a:xfrm>
          </p:grpSpPr>
          <p:sp>
            <p:nvSpPr>
              <p:cNvPr id="1146" name="Google Shape;1146;p112"/>
              <p:cNvSpPr/>
              <p:nvPr/>
            </p:nvSpPr>
            <p:spPr>
              <a:xfrm>
                <a:off x="7181444" y="1067932"/>
                <a:ext cx="294912" cy="294912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9216" extrusionOk="0">
                    <a:moveTo>
                      <a:pt x="4608" y="1048"/>
                    </a:moveTo>
                    <a:cubicBezTo>
                      <a:pt x="4834" y="1048"/>
                      <a:pt x="5025" y="1226"/>
                      <a:pt x="5025" y="1465"/>
                    </a:cubicBezTo>
                    <a:cubicBezTo>
                      <a:pt x="5025" y="1691"/>
                      <a:pt x="4834" y="1881"/>
                      <a:pt x="4608" y="1881"/>
                    </a:cubicBezTo>
                    <a:cubicBezTo>
                      <a:pt x="4370" y="1881"/>
                      <a:pt x="4191" y="1691"/>
                      <a:pt x="4191" y="1465"/>
                    </a:cubicBezTo>
                    <a:cubicBezTo>
                      <a:pt x="4191" y="1226"/>
                      <a:pt x="4370" y="1048"/>
                      <a:pt x="4608" y="1048"/>
                    </a:cubicBezTo>
                    <a:close/>
                    <a:moveTo>
                      <a:pt x="2382" y="1965"/>
                    </a:moveTo>
                    <a:cubicBezTo>
                      <a:pt x="2620" y="1965"/>
                      <a:pt x="2798" y="2155"/>
                      <a:pt x="2798" y="2381"/>
                    </a:cubicBezTo>
                    <a:cubicBezTo>
                      <a:pt x="2798" y="2620"/>
                      <a:pt x="2620" y="2798"/>
                      <a:pt x="2382" y="2798"/>
                    </a:cubicBezTo>
                    <a:cubicBezTo>
                      <a:pt x="2155" y="2798"/>
                      <a:pt x="1965" y="2620"/>
                      <a:pt x="1965" y="2381"/>
                    </a:cubicBezTo>
                    <a:cubicBezTo>
                      <a:pt x="1965" y="2155"/>
                      <a:pt x="2155" y="1965"/>
                      <a:pt x="2382" y="1965"/>
                    </a:cubicBezTo>
                    <a:close/>
                    <a:moveTo>
                      <a:pt x="6823" y="1965"/>
                    </a:moveTo>
                    <a:cubicBezTo>
                      <a:pt x="7061" y="1965"/>
                      <a:pt x="7251" y="2155"/>
                      <a:pt x="7251" y="2381"/>
                    </a:cubicBezTo>
                    <a:cubicBezTo>
                      <a:pt x="7251" y="2620"/>
                      <a:pt x="7061" y="2798"/>
                      <a:pt x="6823" y="2798"/>
                    </a:cubicBezTo>
                    <a:cubicBezTo>
                      <a:pt x="6596" y="2798"/>
                      <a:pt x="6406" y="2620"/>
                      <a:pt x="6406" y="2381"/>
                    </a:cubicBezTo>
                    <a:cubicBezTo>
                      <a:pt x="6406" y="2155"/>
                      <a:pt x="6596" y="1965"/>
                      <a:pt x="6823" y="1965"/>
                    </a:cubicBezTo>
                    <a:close/>
                    <a:moveTo>
                      <a:pt x="3703" y="3286"/>
                    </a:moveTo>
                    <a:cubicBezTo>
                      <a:pt x="3941" y="3286"/>
                      <a:pt x="4132" y="3477"/>
                      <a:pt x="4132" y="3703"/>
                    </a:cubicBezTo>
                    <a:cubicBezTo>
                      <a:pt x="4132" y="3941"/>
                      <a:pt x="3941" y="4132"/>
                      <a:pt x="3703" y="4132"/>
                    </a:cubicBezTo>
                    <a:cubicBezTo>
                      <a:pt x="3477" y="4132"/>
                      <a:pt x="3286" y="3941"/>
                      <a:pt x="3286" y="3703"/>
                    </a:cubicBezTo>
                    <a:cubicBezTo>
                      <a:pt x="3286" y="3477"/>
                      <a:pt x="3477" y="3286"/>
                      <a:pt x="3703" y="3286"/>
                    </a:cubicBezTo>
                    <a:close/>
                    <a:moveTo>
                      <a:pt x="5501" y="3286"/>
                    </a:moveTo>
                    <a:cubicBezTo>
                      <a:pt x="5739" y="3286"/>
                      <a:pt x="5918" y="3477"/>
                      <a:pt x="5918" y="3703"/>
                    </a:cubicBezTo>
                    <a:cubicBezTo>
                      <a:pt x="5918" y="3941"/>
                      <a:pt x="5739" y="4132"/>
                      <a:pt x="5501" y="4132"/>
                    </a:cubicBezTo>
                    <a:cubicBezTo>
                      <a:pt x="5275" y="4132"/>
                      <a:pt x="5084" y="3941"/>
                      <a:pt x="5084" y="3703"/>
                    </a:cubicBezTo>
                    <a:cubicBezTo>
                      <a:pt x="5084" y="3477"/>
                      <a:pt x="5275" y="3286"/>
                      <a:pt x="5501" y="3286"/>
                    </a:cubicBezTo>
                    <a:close/>
                    <a:moveTo>
                      <a:pt x="1465" y="4191"/>
                    </a:moveTo>
                    <a:cubicBezTo>
                      <a:pt x="1691" y="4191"/>
                      <a:pt x="1882" y="4370"/>
                      <a:pt x="1882" y="4608"/>
                    </a:cubicBezTo>
                    <a:cubicBezTo>
                      <a:pt x="1882" y="4834"/>
                      <a:pt x="1691" y="5025"/>
                      <a:pt x="1465" y="5025"/>
                    </a:cubicBezTo>
                    <a:cubicBezTo>
                      <a:pt x="1227" y="5025"/>
                      <a:pt x="1048" y="4834"/>
                      <a:pt x="1048" y="4608"/>
                    </a:cubicBezTo>
                    <a:cubicBezTo>
                      <a:pt x="1048" y="4370"/>
                      <a:pt x="1227" y="4191"/>
                      <a:pt x="1465" y="4191"/>
                    </a:cubicBezTo>
                    <a:close/>
                    <a:moveTo>
                      <a:pt x="7751" y="4191"/>
                    </a:moveTo>
                    <a:cubicBezTo>
                      <a:pt x="7978" y="4191"/>
                      <a:pt x="8168" y="4370"/>
                      <a:pt x="8168" y="4608"/>
                    </a:cubicBezTo>
                    <a:cubicBezTo>
                      <a:pt x="8168" y="4834"/>
                      <a:pt x="7978" y="5025"/>
                      <a:pt x="7751" y="5025"/>
                    </a:cubicBezTo>
                    <a:cubicBezTo>
                      <a:pt x="7513" y="5025"/>
                      <a:pt x="7335" y="4834"/>
                      <a:pt x="7335" y="4608"/>
                    </a:cubicBezTo>
                    <a:cubicBezTo>
                      <a:pt x="7335" y="4370"/>
                      <a:pt x="7513" y="4191"/>
                      <a:pt x="7751" y="4191"/>
                    </a:cubicBezTo>
                    <a:close/>
                    <a:moveTo>
                      <a:pt x="3703" y="5084"/>
                    </a:moveTo>
                    <a:cubicBezTo>
                      <a:pt x="3941" y="5084"/>
                      <a:pt x="4132" y="5275"/>
                      <a:pt x="4132" y="5501"/>
                    </a:cubicBezTo>
                    <a:cubicBezTo>
                      <a:pt x="4132" y="5739"/>
                      <a:pt x="3941" y="5918"/>
                      <a:pt x="3703" y="5918"/>
                    </a:cubicBezTo>
                    <a:cubicBezTo>
                      <a:pt x="3477" y="5918"/>
                      <a:pt x="3286" y="5739"/>
                      <a:pt x="3286" y="5501"/>
                    </a:cubicBezTo>
                    <a:cubicBezTo>
                      <a:pt x="3286" y="5275"/>
                      <a:pt x="3477" y="5084"/>
                      <a:pt x="3703" y="5084"/>
                    </a:cubicBezTo>
                    <a:close/>
                    <a:moveTo>
                      <a:pt x="5501" y="5084"/>
                    </a:moveTo>
                    <a:cubicBezTo>
                      <a:pt x="5739" y="5084"/>
                      <a:pt x="5918" y="5275"/>
                      <a:pt x="5918" y="5501"/>
                    </a:cubicBezTo>
                    <a:cubicBezTo>
                      <a:pt x="5918" y="5739"/>
                      <a:pt x="5739" y="5918"/>
                      <a:pt x="5501" y="5918"/>
                    </a:cubicBezTo>
                    <a:cubicBezTo>
                      <a:pt x="5275" y="5918"/>
                      <a:pt x="5084" y="5739"/>
                      <a:pt x="5084" y="5501"/>
                    </a:cubicBezTo>
                    <a:cubicBezTo>
                      <a:pt x="5084" y="5275"/>
                      <a:pt x="5275" y="5084"/>
                      <a:pt x="5501" y="5084"/>
                    </a:cubicBezTo>
                    <a:close/>
                    <a:moveTo>
                      <a:pt x="2382" y="6406"/>
                    </a:moveTo>
                    <a:cubicBezTo>
                      <a:pt x="2620" y="6406"/>
                      <a:pt x="2798" y="6596"/>
                      <a:pt x="2798" y="6834"/>
                    </a:cubicBezTo>
                    <a:cubicBezTo>
                      <a:pt x="2798" y="7061"/>
                      <a:pt x="2620" y="7251"/>
                      <a:pt x="2382" y="7251"/>
                    </a:cubicBezTo>
                    <a:cubicBezTo>
                      <a:pt x="2155" y="7251"/>
                      <a:pt x="1965" y="7061"/>
                      <a:pt x="1965" y="6834"/>
                    </a:cubicBezTo>
                    <a:cubicBezTo>
                      <a:pt x="1965" y="6596"/>
                      <a:pt x="2155" y="6406"/>
                      <a:pt x="2382" y="6406"/>
                    </a:cubicBezTo>
                    <a:close/>
                    <a:moveTo>
                      <a:pt x="6823" y="6406"/>
                    </a:moveTo>
                    <a:cubicBezTo>
                      <a:pt x="7061" y="6406"/>
                      <a:pt x="7251" y="6596"/>
                      <a:pt x="7251" y="6834"/>
                    </a:cubicBezTo>
                    <a:cubicBezTo>
                      <a:pt x="7251" y="7061"/>
                      <a:pt x="7061" y="7251"/>
                      <a:pt x="6823" y="7251"/>
                    </a:cubicBezTo>
                    <a:cubicBezTo>
                      <a:pt x="6596" y="7251"/>
                      <a:pt x="6406" y="7061"/>
                      <a:pt x="6406" y="6834"/>
                    </a:cubicBezTo>
                    <a:cubicBezTo>
                      <a:pt x="6406" y="6596"/>
                      <a:pt x="6596" y="6406"/>
                      <a:pt x="6823" y="6406"/>
                    </a:cubicBezTo>
                    <a:close/>
                    <a:moveTo>
                      <a:pt x="4608" y="7334"/>
                    </a:moveTo>
                    <a:cubicBezTo>
                      <a:pt x="4834" y="7334"/>
                      <a:pt x="5025" y="7513"/>
                      <a:pt x="5025" y="7751"/>
                    </a:cubicBezTo>
                    <a:cubicBezTo>
                      <a:pt x="5025" y="7977"/>
                      <a:pt x="4834" y="8168"/>
                      <a:pt x="4608" y="8168"/>
                    </a:cubicBezTo>
                    <a:cubicBezTo>
                      <a:pt x="4370" y="8168"/>
                      <a:pt x="4191" y="7977"/>
                      <a:pt x="4191" y="7751"/>
                    </a:cubicBezTo>
                    <a:cubicBezTo>
                      <a:pt x="4191" y="7513"/>
                      <a:pt x="4370" y="7334"/>
                      <a:pt x="4608" y="7334"/>
                    </a:cubicBezTo>
                    <a:close/>
                    <a:moveTo>
                      <a:pt x="4608" y="0"/>
                    </a:moveTo>
                    <a:cubicBezTo>
                      <a:pt x="2072" y="0"/>
                      <a:pt x="0" y="2072"/>
                      <a:pt x="0" y="4608"/>
                    </a:cubicBezTo>
                    <a:cubicBezTo>
                      <a:pt x="0" y="7144"/>
                      <a:pt x="2072" y="9216"/>
                      <a:pt x="4608" y="9216"/>
                    </a:cubicBezTo>
                    <a:cubicBezTo>
                      <a:pt x="7144" y="9216"/>
                      <a:pt x="9216" y="7144"/>
                      <a:pt x="9216" y="4608"/>
                    </a:cubicBezTo>
                    <a:cubicBezTo>
                      <a:pt x="9216" y="2072"/>
                      <a:pt x="7144" y="0"/>
                      <a:pt x="4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112"/>
              <p:cNvSpPr/>
              <p:nvPr/>
            </p:nvSpPr>
            <p:spPr>
              <a:xfrm>
                <a:off x="7356707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941" y="0"/>
                    </a:moveTo>
                    <a:cubicBezTo>
                      <a:pt x="679" y="96"/>
                      <a:pt x="405" y="167"/>
                      <a:pt x="131" y="215"/>
                    </a:cubicBezTo>
                    <a:lnTo>
                      <a:pt x="393" y="1191"/>
                    </a:lnTo>
                    <a:lnTo>
                      <a:pt x="357" y="1203"/>
                    </a:lnTo>
                    <a:cubicBezTo>
                      <a:pt x="131" y="1263"/>
                      <a:pt x="0" y="1489"/>
                      <a:pt x="60" y="1715"/>
                    </a:cubicBezTo>
                    <a:cubicBezTo>
                      <a:pt x="110" y="1896"/>
                      <a:pt x="279" y="2026"/>
                      <a:pt x="467" y="2026"/>
                    </a:cubicBezTo>
                    <a:cubicBezTo>
                      <a:pt x="502" y="2026"/>
                      <a:pt x="537" y="2022"/>
                      <a:pt x="572" y="2013"/>
                    </a:cubicBezTo>
                    <a:lnTo>
                      <a:pt x="1453" y="1774"/>
                    </a:lnTo>
                    <a:cubicBezTo>
                      <a:pt x="1679" y="1715"/>
                      <a:pt x="1810" y="1477"/>
                      <a:pt x="1750" y="1263"/>
                    </a:cubicBezTo>
                    <a:cubicBezTo>
                      <a:pt x="1701" y="1084"/>
                      <a:pt x="1536" y="947"/>
                      <a:pt x="1352" y="947"/>
                    </a:cubicBezTo>
                    <a:cubicBezTo>
                      <a:pt x="1315" y="947"/>
                      <a:pt x="1277" y="953"/>
                      <a:pt x="1238" y="965"/>
                    </a:cubicBezTo>
                    <a:lnTo>
                      <a:pt x="1203" y="97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112"/>
              <p:cNvSpPr/>
              <p:nvPr/>
            </p:nvSpPr>
            <p:spPr>
              <a:xfrm>
                <a:off x="7442051" y="1328539"/>
                <a:ext cx="66688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45" extrusionOk="0">
                    <a:moveTo>
                      <a:pt x="596" y="0"/>
                    </a:moveTo>
                    <a:cubicBezTo>
                      <a:pt x="417" y="214"/>
                      <a:pt x="215" y="417"/>
                      <a:pt x="0" y="595"/>
                    </a:cubicBezTo>
                    <a:lnTo>
                      <a:pt x="715" y="1310"/>
                    </a:lnTo>
                    <a:lnTo>
                      <a:pt x="691" y="1334"/>
                    </a:lnTo>
                    <a:cubicBezTo>
                      <a:pt x="524" y="1500"/>
                      <a:pt x="524" y="1762"/>
                      <a:pt x="691" y="1929"/>
                    </a:cubicBezTo>
                    <a:cubicBezTo>
                      <a:pt x="768" y="2006"/>
                      <a:pt x="875" y="2045"/>
                      <a:pt x="982" y="2045"/>
                    </a:cubicBezTo>
                    <a:cubicBezTo>
                      <a:pt x="1090" y="2045"/>
                      <a:pt x="1197" y="2006"/>
                      <a:pt x="1274" y="1929"/>
                    </a:cubicBezTo>
                    <a:lnTo>
                      <a:pt x="1929" y="1274"/>
                    </a:lnTo>
                    <a:cubicBezTo>
                      <a:pt x="2084" y="1119"/>
                      <a:pt x="2084" y="845"/>
                      <a:pt x="1929" y="691"/>
                    </a:cubicBezTo>
                    <a:cubicBezTo>
                      <a:pt x="1846" y="607"/>
                      <a:pt x="1739" y="566"/>
                      <a:pt x="1631" y="566"/>
                    </a:cubicBezTo>
                    <a:cubicBezTo>
                      <a:pt x="1524" y="566"/>
                      <a:pt x="1417" y="607"/>
                      <a:pt x="1334" y="691"/>
                    </a:cubicBezTo>
                    <a:lnTo>
                      <a:pt x="1310" y="714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112"/>
              <p:cNvSpPr/>
              <p:nvPr/>
            </p:nvSpPr>
            <p:spPr>
              <a:xfrm>
                <a:off x="7493091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604" y="0"/>
                    </a:moveTo>
                    <a:cubicBezTo>
                      <a:pt x="1424" y="0"/>
                      <a:pt x="1253" y="116"/>
                      <a:pt x="1203" y="313"/>
                    </a:cubicBezTo>
                    <a:lnTo>
                      <a:pt x="1191" y="349"/>
                    </a:lnTo>
                    <a:lnTo>
                      <a:pt x="215" y="87"/>
                    </a:lnTo>
                    <a:cubicBezTo>
                      <a:pt x="167" y="361"/>
                      <a:pt x="96" y="635"/>
                      <a:pt x="1" y="897"/>
                    </a:cubicBezTo>
                    <a:lnTo>
                      <a:pt x="965" y="1159"/>
                    </a:lnTo>
                    <a:lnTo>
                      <a:pt x="965" y="1194"/>
                    </a:lnTo>
                    <a:cubicBezTo>
                      <a:pt x="906" y="1409"/>
                      <a:pt x="1037" y="1647"/>
                      <a:pt x="1263" y="1706"/>
                    </a:cubicBezTo>
                    <a:cubicBezTo>
                      <a:pt x="1298" y="1716"/>
                      <a:pt x="1333" y="1721"/>
                      <a:pt x="1368" y="1721"/>
                    </a:cubicBezTo>
                    <a:cubicBezTo>
                      <a:pt x="1550" y="1721"/>
                      <a:pt x="1725" y="1598"/>
                      <a:pt x="1775" y="1409"/>
                    </a:cubicBezTo>
                    <a:lnTo>
                      <a:pt x="2013" y="528"/>
                    </a:lnTo>
                    <a:cubicBezTo>
                      <a:pt x="2072" y="301"/>
                      <a:pt x="1929" y="75"/>
                      <a:pt x="1715" y="16"/>
                    </a:cubicBezTo>
                    <a:cubicBezTo>
                      <a:pt x="1678" y="5"/>
                      <a:pt x="1641" y="0"/>
                      <a:pt x="1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112"/>
              <p:cNvSpPr/>
              <p:nvPr/>
            </p:nvSpPr>
            <p:spPr>
              <a:xfrm>
                <a:off x="7493091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1368" y="0"/>
                    </a:moveTo>
                    <a:cubicBezTo>
                      <a:pt x="1333" y="0"/>
                      <a:pt x="1298" y="5"/>
                      <a:pt x="1263" y="14"/>
                    </a:cubicBezTo>
                    <a:cubicBezTo>
                      <a:pt x="1037" y="74"/>
                      <a:pt x="906" y="300"/>
                      <a:pt x="965" y="526"/>
                    </a:cubicBezTo>
                    <a:lnTo>
                      <a:pt x="965" y="562"/>
                    </a:lnTo>
                    <a:lnTo>
                      <a:pt x="1" y="824"/>
                    </a:lnTo>
                    <a:cubicBezTo>
                      <a:pt x="96" y="1086"/>
                      <a:pt x="167" y="1360"/>
                      <a:pt x="215" y="1634"/>
                    </a:cubicBezTo>
                    <a:lnTo>
                      <a:pt x="1191" y="1372"/>
                    </a:lnTo>
                    <a:lnTo>
                      <a:pt x="1203" y="1408"/>
                    </a:lnTo>
                    <a:cubicBezTo>
                      <a:pt x="1253" y="1605"/>
                      <a:pt x="1424" y="1720"/>
                      <a:pt x="1604" y="1720"/>
                    </a:cubicBezTo>
                    <a:cubicBezTo>
                      <a:pt x="1641" y="1720"/>
                      <a:pt x="1678" y="1715"/>
                      <a:pt x="1715" y="1705"/>
                    </a:cubicBezTo>
                    <a:cubicBezTo>
                      <a:pt x="1929" y="1646"/>
                      <a:pt x="2072" y="1419"/>
                      <a:pt x="2013" y="1193"/>
                    </a:cubicBezTo>
                    <a:lnTo>
                      <a:pt x="1775" y="312"/>
                    </a:lnTo>
                    <a:cubicBezTo>
                      <a:pt x="1725" y="123"/>
                      <a:pt x="1550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112"/>
              <p:cNvSpPr/>
              <p:nvPr/>
            </p:nvSpPr>
            <p:spPr>
              <a:xfrm>
                <a:off x="7442051" y="1036476"/>
                <a:ext cx="66688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5" extrusionOk="0">
                    <a:moveTo>
                      <a:pt x="982" y="1"/>
                    </a:moveTo>
                    <a:cubicBezTo>
                      <a:pt x="875" y="1"/>
                      <a:pt x="768" y="43"/>
                      <a:pt x="691" y="126"/>
                    </a:cubicBezTo>
                    <a:cubicBezTo>
                      <a:pt x="524" y="293"/>
                      <a:pt x="524" y="555"/>
                      <a:pt x="691" y="721"/>
                    </a:cubicBezTo>
                    <a:lnTo>
                      <a:pt x="715" y="745"/>
                    </a:lnTo>
                    <a:lnTo>
                      <a:pt x="0" y="1459"/>
                    </a:lnTo>
                    <a:cubicBezTo>
                      <a:pt x="215" y="1638"/>
                      <a:pt x="417" y="1840"/>
                      <a:pt x="596" y="2055"/>
                    </a:cubicBezTo>
                    <a:lnTo>
                      <a:pt x="1310" y="1340"/>
                    </a:lnTo>
                    <a:lnTo>
                      <a:pt x="1334" y="1364"/>
                    </a:lnTo>
                    <a:cubicBezTo>
                      <a:pt x="1417" y="1447"/>
                      <a:pt x="1524" y="1489"/>
                      <a:pt x="1631" y="1489"/>
                    </a:cubicBezTo>
                    <a:cubicBezTo>
                      <a:pt x="1739" y="1489"/>
                      <a:pt x="1846" y="1447"/>
                      <a:pt x="1929" y="1364"/>
                    </a:cubicBezTo>
                    <a:cubicBezTo>
                      <a:pt x="2084" y="1197"/>
                      <a:pt x="2084" y="936"/>
                      <a:pt x="1929" y="769"/>
                    </a:cubicBezTo>
                    <a:lnTo>
                      <a:pt x="1274" y="126"/>
                    </a:lnTo>
                    <a:cubicBezTo>
                      <a:pt x="1197" y="43"/>
                      <a:pt x="1090" y="1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112"/>
              <p:cNvSpPr/>
              <p:nvPr/>
            </p:nvSpPr>
            <p:spPr>
              <a:xfrm>
                <a:off x="7356707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462" y="1"/>
                    </a:moveTo>
                    <a:cubicBezTo>
                      <a:pt x="276" y="1"/>
                      <a:pt x="110" y="123"/>
                      <a:pt x="60" y="313"/>
                    </a:cubicBezTo>
                    <a:cubicBezTo>
                      <a:pt x="0" y="539"/>
                      <a:pt x="131" y="765"/>
                      <a:pt x="357" y="825"/>
                    </a:cubicBezTo>
                    <a:lnTo>
                      <a:pt x="393" y="837"/>
                    </a:lnTo>
                    <a:lnTo>
                      <a:pt x="131" y="1801"/>
                    </a:lnTo>
                    <a:cubicBezTo>
                      <a:pt x="405" y="1861"/>
                      <a:pt x="679" y="1932"/>
                      <a:pt x="941" y="2027"/>
                    </a:cubicBezTo>
                    <a:lnTo>
                      <a:pt x="1203" y="1051"/>
                    </a:lnTo>
                    <a:lnTo>
                      <a:pt x="1238" y="1063"/>
                    </a:lnTo>
                    <a:cubicBezTo>
                      <a:pt x="1273" y="1072"/>
                      <a:pt x="1309" y="1076"/>
                      <a:pt x="1343" y="1076"/>
                    </a:cubicBezTo>
                    <a:cubicBezTo>
                      <a:pt x="1531" y="1076"/>
                      <a:pt x="1700" y="946"/>
                      <a:pt x="1750" y="765"/>
                    </a:cubicBezTo>
                    <a:cubicBezTo>
                      <a:pt x="1810" y="539"/>
                      <a:pt x="1679" y="313"/>
                      <a:pt x="1453" y="253"/>
                    </a:cubicBezTo>
                    <a:lnTo>
                      <a:pt x="572" y="15"/>
                    </a:lnTo>
                    <a:cubicBezTo>
                      <a:pt x="535" y="5"/>
                      <a:pt x="498" y="1"/>
                      <a:pt x="4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112"/>
              <p:cNvSpPr/>
              <p:nvPr/>
            </p:nvSpPr>
            <p:spPr>
              <a:xfrm>
                <a:off x="7243172" y="986300"/>
                <a:ext cx="57920" cy="64896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8" extrusionOk="0">
                    <a:moveTo>
                      <a:pt x="1348" y="1"/>
                    </a:moveTo>
                    <a:cubicBezTo>
                      <a:pt x="1312" y="1"/>
                      <a:pt x="1275" y="5"/>
                      <a:pt x="1238" y="15"/>
                    </a:cubicBezTo>
                    <a:lnTo>
                      <a:pt x="357" y="253"/>
                    </a:lnTo>
                    <a:cubicBezTo>
                      <a:pt x="131" y="313"/>
                      <a:pt x="0" y="539"/>
                      <a:pt x="60" y="765"/>
                    </a:cubicBezTo>
                    <a:cubicBezTo>
                      <a:pt x="110" y="946"/>
                      <a:pt x="271" y="1076"/>
                      <a:pt x="463" y="1076"/>
                    </a:cubicBezTo>
                    <a:cubicBezTo>
                      <a:pt x="499" y="1076"/>
                      <a:pt x="535" y="1072"/>
                      <a:pt x="572" y="1063"/>
                    </a:cubicBezTo>
                    <a:lnTo>
                      <a:pt x="607" y="1051"/>
                    </a:lnTo>
                    <a:lnTo>
                      <a:pt x="869" y="2027"/>
                    </a:lnTo>
                    <a:cubicBezTo>
                      <a:pt x="1131" y="1932"/>
                      <a:pt x="1405" y="1861"/>
                      <a:pt x="1679" y="1801"/>
                    </a:cubicBezTo>
                    <a:lnTo>
                      <a:pt x="1417" y="837"/>
                    </a:lnTo>
                    <a:lnTo>
                      <a:pt x="1453" y="825"/>
                    </a:lnTo>
                    <a:cubicBezTo>
                      <a:pt x="1679" y="765"/>
                      <a:pt x="1810" y="539"/>
                      <a:pt x="1750" y="313"/>
                    </a:cubicBezTo>
                    <a:cubicBezTo>
                      <a:pt x="1701" y="123"/>
                      <a:pt x="1534" y="1"/>
                      <a:pt x="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112"/>
              <p:cNvSpPr/>
              <p:nvPr/>
            </p:nvSpPr>
            <p:spPr>
              <a:xfrm>
                <a:off x="7148676" y="1036476"/>
                <a:ext cx="67072" cy="657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55" extrusionOk="0">
                    <a:moveTo>
                      <a:pt x="1108" y="1"/>
                    </a:moveTo>
                    <a:cubicBezTo>
                      <a:pt x="1001" y="1"/>
                      <a:pt x="893" y="43"/>
                      <a:pt x="810" y="126"/>
                    </a:cubicBezTo>
                    <a:lnTo>
                      <a:pt x="167" y="769"/>
                    </a:lnTo>
                    <a:cubicBezTo>
                      <a:pt x="0" y="936"/>
                      <a:pt x="0" y="1197"/>
                      <a:pt x="167" y="1364"/>
                    </a:cubicBezTo>
                    <a:cubicBezTo>
                      <a:pt x="250" y="1447"/>
                      <a:pt x="358" y="1489"/>
                      <a:pt x="465" y="1489"/>
                    </a:cubicBezTo>
                    <a:cubicBezTo>
                      <a:pt x="572" y="1489"/>
                      <a:pt x="679" y="1447"/>
                      <a:pt x="762" y="1364"/>
                    </a:cubicBezTo>
                    <a:lnTo>
                      <a:pt x="786" y="1340"/>
                    </a:lnTo>
                    <a:lnTo>
                      <a:pt x="1501" y="2055"/>
                    </a:lnTo>
                    <a:cubicBezTo>
                      <a:pt x="1679" y="1840"/>
                      <a:pt x="1882" y="1638"/>
                      <a:pt x="2096" y="1459"/>
                    </a:cubicBezTo>
                    <a:lnTo>
                      <a:pt x="1382" y="745"/>
                    </a:lnTo>
                    <a:lnTo>
                      <a:pt x="1405" y="721"/>
                    </a:lnTo>
                    <a:cubicBezTo>
                      <a:pt x="1572" y="555"/>
                      <a:pt x="1572" y="293"/>
                      <a:pt x="1405" y="126"/>
                    </a:cubicBezTo>
                    <a:cubicBezTo>
                      <a:pt x="1322" y="43"/>
                      <a:pt x="1215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112"/>
              <p:cNvSpPr/>
              <p:nvPr/>
            </p:nvSpPr>
            <p:spPr>
              <a:xfrm>
                <a:off x="7098372" y="1131100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701" y="0"/>
                    </a:moveTo>
                    <a:cubicBezTo>
                      <a:pt x="515" y="0"/>
                      <a:pt x="348" y="123"/>
                      <a:pt x="298" y="312"/>
                    </a:cubicBezTo>
                    <a:lnTo>
                      <a:pt x="60" y="1193"/>
                    </a:lnTo>
                    <a:cubicBezTo>
                      <a:pt x="1" y="1419"/>
                      <a:pt x="132" y="1646"/>
                      <a:pt x="358" y="1705"/>
                    </a:cubicBezTo>
                    <a:cubicBezTo>
                      <a:pt x="395" y="1715"/>
                      <a:pt x="432" y="1720"/>
                      <a:pt x="469" y="1720"/>
                    </a:cubicBezTo>
                    <a:cubicBezTo>
                      <a:pt x="649" y="1720"/>
                      <a:pt x="821" y="1605"/>
                      <a:pt x="870" y="1408"/>
                    </a:cubicBezTo>
                    <a:lnTo>
                      <a:pt x="882" y="1372"/>
                    </a:lnTo>
                    <a:lnTo>
                      <a:pt x="1846" y="1634"/>
                    </a:lnTo>
                    <a:cubicBezTo>
                      <a:pt x="1906" y="1360"/>
                      <a:pt x="1977" y="1086"/>
                      <a:pt x="2072" y="824"/>
                    </a:cubicBezTo>
                    <a:lnTo>
                      <a:pt x="1096" y="562"/>
                    </a:lnTo>
                    <a:lnTo>
                      <a:pt x="1108" y="526"/>
                    </a:lnTo>
                    <a:cubicBezTo>
                      <a:pt x="1168" y="300"/>
                      <a:pt x="1037" y="74"/>
                      <a:pt x="810" y="14"/>
                    </a:cubicBezTo>
                    <a:cubicBezTo>
                      <a:pt x="774" y="5"/>
                      <a:pt x="737" y="0"/>
                      <a:pt x="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112"/>
              <p:cNvSpPr/>
              <p:nvPr/>
            </p:nvSpPr>
            <p:spPr>
              <a:xfrm>
                <a:off x="7098372" y="1244603"/>
                <a:ext cx="66336" cy="55072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721" extrusionOk="0">
                    <a:moveTo>
                      <a:pt x="469" y="0"/>
                    </a:moveTo>
                    <a:cubicBezTo>
                      <a:pt x="432" y="0"/>
                      <a:pt x="395" y="5"/>
                      <a:pt x="358" y="16"/>
                    </a:cubicBezTo>
                    <a:cubicBezTo>
                      <a:pt x="132" y="75"/>
                      <a:pt x="1" y="301"/>
                      <a:pt x="60" y="528"/>
                    </a:cubicBezTo>
                    <a:lnTo>
                      <a:pt x="298" y="1409"/>
                    </a:lnTo>
                    <a:cubicBezTo>
                      <a:pt x="348" y="1598"/>
                      <a:pt x="515" y="1721"/>
                      <a:pt x="701" y="1721"/>
                    </a:cubicBezTo>
                    <a:cubicBezTo>
                      <a:pt x="737" y="1721"/>
                      <a:pt x="774" y="1716"/>
                      <a:pt x="810" y="1706"/>
                    </a:cubicBezTo>
                    <a:cubicBezTo>
                      <a:pt x="1037" y="1647"/>
                      <a:pt x="1168" y="1409"/>
                      <a:pt x="1108" y="1194"/>
                    </a:cubicBezTo>
                    <a:lnTo>
                      <a:pt x="1096" y="1159"/>
                    </a:lnTo>
                    <a:lnTo>
                      <a:pt x="2072" y="897"/>
                    </a:lnTo>
                    <a:cubicBezTo>
                      <a:pt x="1977" y="635"/>
                      <a:pt x="1906" y="361"/>
                      <a:pt x="1846" y="87"/>
                    </a:cubicBezTo>
                    <a:lnTo>
                      <a:pt x="882" y="349"/>
                    </a:lnTo>
                    <a:lnTo>
                      <a:pt x="870" y="313"/>
                    </a:lnTo>
                    <a:cubicBezTo>
                      <a:pt x="821" y="116"/>
                      <a:pt x="64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112"/>
              <p:cNvSpPr/>
              <p:nvPr/>
            </p:nvSpPr>
            <p:spPr>
              <a:xfrm>
                <a:off x="7148676" y="1328539"/>
                <a:ext cx="67072" cy="6544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2045" extrusionOk="0">
                    <a:moveTo>
                      <a:pt x="1501" y="0"/>
                    </a:moveTo>
                    <a:lnTo>
                      <a:pt x="786" y="714"/>
                    </a:lnTo>
                    <a:lnTo>
                      <a:pt x="762" y="691"/>
                    </a:lnTo>
                    <a:cubicBezTo>
                      <a:pt x="679" y="607"/>
                      <a:pt x="572" y="566"/>
                      <a:pt x="465" y="566"/>
                    </a:cubicBezTo>
                    <a:cubicBezTo>
                      <a:pt x="358" y="566"/>
                      <a:pt x="250" y="607"/>
                      <a:pt x="167" y="691"/>
                    </a:cubicBezTo>
                    <a:cubicBezTo>
                      <a:pt x="0" y="845"/>
                      <a:pt x="0" y="1119"/>
                      <a:pt x="167" y="1274"/>
                    </a:cubicBezTo>
                    <a:lnTo>
                      <a:pt x="810" y="1929"/>
                    </a:lnTo>
                    <a:cubicBezTo>
                      <a:pt x="893" y="2006"/>
                      <a:pt x="1001" y="2045"/>
                      <a:pt x="1108" y="2045"/>
                    </a:cubicBezTo>
                    <a:cubicBezTo>
                      <a:pt x="1215" y="2045"/>
                      <a:pt x="1322" y="2006"/>
                      <a:pt x="1405" y="1929"/>
                    </a:cubicBezTo>
                    <a:cubicBezTo>
                      <a:pt x="1572" y="1762"/>
                      <a:pt x="1572" y="1500"/>
                      <a:pt x="1405" y="1334"/>
                    </a:cubicBezTo>
                    <a:lnTo>
                      <a:pt x="1382" y="1310"/>
                    </a:lnTo>
                    <a:lnTo>
                      <a:pt x="2096" y="595"/>
                    </a:lnTo>
                    <a:cubicBezTo>
                      <a:pt x="1882" y="417"/>
                      <a:pt x="1679" y="214"/>
                      <a:pt x="1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112"/>
              <p:cNvSpPr/>
              <p:nvPr/>
            </p:nvSpPr>
            <p:spPr>
              <a:xfrm>
                <a:off x="7243172" y="1379579"/>
                <a:ext cx="57920" cy="64864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2027" extrusionOk="0">
                    <a:moveTo>
                      <a:pt x="869" y="0"/>
                    </a:moveTo>
                    <a:lnTo>
                      <a:pt x="607" y="977"/>
                    </a:lnTo>
                    <a:lnTo>
                      <a:pt x="572" y="965"/>
                    </a:lnTo>
                    <a:cubicBezTo>
                      <a:pt x="532" y="953"/>
                      <a:pt x="492" y="947"/>
                      <a:pt x="454" y="947"/>
                    </a:cubicBezTo>
                    <a:cubicBezTo>
                      <a:pt x="266" y="947"/>
                      <a:pt x="109" y="1084"/>
                      <a:pt x="60" y="1263"/>
                    </a:cubicBezTo>
                    <a:cubicBezTo>
                      <a:pt x="0" y="1477"/>
                      <a:pt x="131" y="1715"/>
                      <a:pt x="357" y="1774"/>
                    </a:cubicBezTo>
                    <a:lnTo>
                      <a:pt x="1238" y="2013"/>
                    </a:lnTo>
                    <a:cubicBezTo>
                      <a:pt x="1273" y="2022"/>
                      <a:pt x="1308" y="2026"/>
                      <a:pt x="1343" y="2026"/>
                    </a:cubicBezTo>
                    <a:cubicBezTo>
                      <a:pt x="1531" y="2026"/>
                      <a:pt x="1700" y="1896"/>
                      <a:pt x="1750" y="1715"/>
                    </a:cubicBezTo>
                    <a:cubicBezTo>
                      <a:pt x="1810" y="1489"/>
                      <a:pt x="1679" y="1263"/>
                      <a:pt x="1453" y="1203"/>
                    </a:cubicBezTo>
                    <a:lnTo>
                      <a:pt x="1417" y="1191"/>
                    </a:lnTo>
                    <a:lnTo>
                      <a:pt x="1679" y="215"/>
                    </a:lnTo>
                    <a:cubicBezTo>
                      <a:pt x="1405" y="167"/>
                      <a:pt x="1131" y="96"/>
                      <a:pt x="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9" name="Google Shape;1159;p112"/>
            <p:cNvGrpSpPr/>
            <p:nvPr/>
          </p:nvGrpSpPr>
          <p:grpSpPr>
            <a:xfrm>
              <a:off x="8068108" y="2658080"/>
              <a:ext cx="474752" cy="471616"/>
              <a:chOff x="770083" y="196180"/>
              <a:chExt cx="474752" cy="471616"/>
            </a:xfrm>
          </p:grpSpPr>
          <p:sp>
            <p:nvSpPr>
              <p:cNvPr id="1160" name="Google Shape;1160;p112"/>
              <p:cNvSpPr/>
              <p:nvPr/>
            </p:nvSpPr>
            <p:spPr>
              <a:xfrm>
                <a:off x="855427" y="280212"/>
                <a:ext cx="303680" cy="303680"/>
              </a:xfrm>
              <a:custGeom>
                <a:avLst/>
                <a:gdLst/>
                <a:ahLst/>
                <a:cxnLst/>
                <a:rect l="l" t="t" r="r" b="b"/>
                <a:pathLst>
                  <a:path w="9490" h="9490" extrusionOk="0">
                    <a:moveTo>
                      <a:pt x="4751" y="1072"/>
                    </a:moveTo>
                    <a:cubicBezTo>
                      <a:pt x="4989" y="1072"/>
                      <a:pt x="5180" y="1263"/>
                      <a:pt x="5180" y="1501"/>
                    </a:cubicBezTo>
                    <a:cubicBezTo>
                      <a:pt x="5180" y="1739"/>
                      <a:pt x="4989" y="1941"/>
                      <a:pt x="4751" y="1941"/>
                    </a:cubicBezTo>
                    <a:cubicBezTo>
                      <a:pt x="4513" y="1941"/>
                      <a:pt x="4311" y="1739"/>
                      <a:pt x="4311" y="1501"/>
                    </a:cubicBezTo>
                    <a:cubicBezTo>
                      <a:pt x="4311" y="1263"/>
                      <a:pt x="4513" y="1072"/>
                      <a:pt x="4751" y="1072"/>
                    </a:cubicBezTo>
                    <a:close/>
                    <a:moveTo>
                      <a:pt x="2453" y="2025"/>
                    </a:moveTo>
                    <a:cubicBezTo>
                      <a:pt x="2691" y="2025"/>
                      <a:pt x="2894" y="2215"/>
                      <a:pt x="2894" y="2453"/>
                    </a:cubicBezTo>
                    <a:cubicBezTo>
                      <a:pt x="2894" y="2691"/>
                      <a:pt x="2691" y="2882"/>
                      <a:pt x="2453" y="2882"/>
                    </a:cubicBezTo>
                    <a:cubicBezTo>
                      <a:pt x="2215" y="2882"/>
                      <a:pt x="2025" y="2691"/>
                      <a:pt x="2025" y="2453"/>
                    </a:cubicBezTo>
                    <a:cubicBezTo>
                      <a:pt x="2025" y="2215"/>
                      <a:pt x="2215" y="2025"/>
                      <a:pt x="2453" y="2025"/>
                    </a:cubicBezTo>
                    <a:close/>
                    <a:moveTo>
                      <a:pt x="7037" y="2025"/>
                    </a:moveTo>
                    <a:cubicBezTo>
                      <a:pt x="7275" y="2025"/>
                      <a:pt x="7466" y="2215"/>
                      <a:pt x="7466" y="2453"/>
                    </a:cubicBezTo>
                    <a:cubicBezTo>
                      <a:pt x="7466" y="2691"/>
                      <a:pt x="7275" y="2882"/>
                      <a:pt x="7037" y="2882"/>
                    </a:cubicBezTo>
                    <a:cubicBezTo>
                      <a:pt x="6799" y="2882"/>
                      <a:pt x="6609" y="2691"/>
                      <a:pt x="6609" y="2453"/>
                    </a:cubicBezTo>
                    <a:cubicBezTo>
                      <a:pt x="6609" y="2215"/>
                      <a:pt x="6799" y="2025"/>
                      <a:pt x="7037" y="2025"/>
                    </a:cubicBezTo>
                    <a:close/>
                    <a:moveTo>
                      <a:pt x="3823" y="3382"/>
                    </a:moveTo>
                    <a:cubicBezTo>
                      <a:pt x="4061" y="3382"/>
                      <a:pt x="4251" y="3584"/>
                      <a:pt x="4251" y="3822"/>
                    </a:cubicBezTo>
                    <a:cubicBezTo>
                      <a:pt x="4251" y="4060"/>
                      <a:pt x="4061" y="4251"/>
                      <a:pt x="3823" y="4251"/>
                    </a:cubicBezTo>
                    <a:cubicBezTo>
                      <a:pt x="3584" y="4251"/>
                      <a:pt x="3394" y="4060"/>
                      <a:pt x="3394" y="3822"/>
                    </a:cubicBezTo>
                    <a:cubicBezTo>
                      <a:pt x="3394" y="3584"/>
                      <a:pt x="3584" y="3382"/>
                      <a:pt x="3823" y="3382"/>
                    </a:cubicBezTo>
                    <a:close/>
                    <a:moveTo>
                      <a:pt x="5668" y="3382"/>
                    </a:moveTo>
                    <a:cubicBezTo>
                      <a:pt x="5906" y="3382"/>
                      <a:pt x="6109" y="3584"/>
                      <a:pt x="6109" y="3822"/>
                    </a:cubicBezTo>
                    <a:cubicBezTo>
                      <a:pt x="6109" y="4060"/>
                      <a:pt x="5906" y="4251"/>
                      <a:pt x="5668" y="4251"/>
                    </a:cubicBezTo>
                    <a:cubicBezTo>
                      <a:pt x="5430" y="4251"/>
                      <a:pt x="5239" y="4060"/>
                      <a:pt x="5239" y="3822"/>
                    </a:cubicBezTo>
                    <a:cubicBezTo>
                      <a:pt x="5239" y="3584"/>
                      <a:pt x="5430" y="3382"/>
                      <a:pt x="5668" y="3382"/>
                    </a:cubicBezTo>
                    <a:close/>
                    <a:moveTo>
                      <a:pt x="1513" y="4311"/>
                    </a:moveTo>
                    <a:cubicBezTo>
                      <a:pt x="1751" y="4311"/>
                      <a:pt x="1941" y="4501"/>
                      <a:pt x="1941" y="4739"/>
                    </a:cubicBezTo>
                    <a:cubicBezTo>
                      <a:pt x="1941" y="4977"/>
                      <a:pt x="1751" y="5180"/>
                      <a:pt x="1513" y="5180"/>
                    </a:cubicBezTo>
                    <a:cubicBezTo>
                      <a:pt x="1275" y="5180"/>
                      <a:pt x="1072" y="4977"/>
                      <a:pt x="1072" y="4739"/>
                    </a:cubicBezTo>
                    <a:cubicBezTo>
                      <a:pt x="1072" y="4501"/>
                      <a:pt x="1275" y="4311"/>
                      <a:pt x="1513" y="4311"/>
                    </a:cubicBezTo>
                    <a:close/>
                    <a:moveTo>
                      <a:pt x="7990" y="4311"/>
                    </a:moveTo>
                    <a:cubicBezTo>
                      <a:pt x="8228" y="4311"/>
                      <a:pt x="8418" y="4501"/>
                      <a:pt x="8418" y="4739"/>
                    </a:cubicBezTo>
                    <a:cubicBezTo>
                      <a:pt x="8418" y="4977"/>
                      <a:pt x="8228" y="5180"/>
                      <a:pt x="7990" y="5180"/>
                    </a:cubicBezTo>
                    <a:cubicBezTo>
                      <a:pt x="7752" y="5180"/>
                      <a:pt x="7549" y="4977"/>
                      <a:pt x="7549" y="4739"/>
                    </a:cubicBezTo>
                    <a:cubicBezTo>
                      <a:pt x="7549" y="4501"/>
                      <a:pt x="7752" y="4311"/>
                      <a:pt x="7990" y="4311"/>
                    </a:cubicBezTo>
                    <a:close/>
                    <a:moveTo>
                      <a:pt x="3823" y="5239"/>
                    </a:moveTo>
                    <a:cubicBezTo>
                      <a:pt x="4061" y="5239"/>
                      <a:pt x="4251" y="5430"/>
                      <a:pt x="4251" y="5668"/>
                    </a:cubicBezTo>
                    <a:cubicBezTo>
                      <a:pt x="4251" y="5906"/>
                      <a:pt x="4061" y="6096"/>
                      <a:pt x="3823" y="6096"/>
                    </a:cubicBezTo>
                    <a:cubicBezTo>
                      <a:pt x="3584" y="6096"/>
                      <a:pt x="3394" y="5906"/>
                      <a:pt x="3394" y="5668"/>
                    </a:cubicBezTo>
                    <a:cubicBezTo>
                      <a:pt x="3394" y="5430"/>
                      <a:pt x="3584" y="5239"/>
                      <a:pt x="3823" y="5239"/>
                    </a:cubicBezTo>
                    <a:close/>
                    <a:moveTo>
                      <a:pt x="5668" y="5239"/>
                    </a:moveTo>
                    <a:cubicBezTo>
                      <a:pt x="5906" y="5239"/>
                      <a:pt x="6109" y="5430"/>
                      <a:pt x="6109" y="5668"/>
                    </a:cubicBezTo>
                    <a:cubicBezTo>
                      <a:pt x="6109" y="5906"/>
                      <a:pt x="5906" y="6096"/>
                      <a:pt x="5668" y="6096"/>
                    </a:cubicBezTo>
                    <a:cubicBezTo>
                      <a:pt x="5430" y="6096"/>
                      <a:pt x="5239" y="5906"/>
                      <a:pt x="5239" y="5668"/>
                    </a:cubicBezTo>
                    <a:cubicBezTo>
                      <a:pt x="5239" y="5430"/>
                      <a:pt x="5430" y="5239"/>
                      <a:pt x="5668" y="5239"/>
                    </a:cubicBezTo>
                    <a:close/>
                    <a:moveTo>
                      <a:pt x="2453" y="6597"/>
                    </a:moveTo>
                    <a:cubicBezTo>
                      <a:pt x="2691" y="6597"/>
                      <a:pt x="2894" y="6799"/>
                      <a:pt x="2894" y="7037"/>
                    </a:cubicBezTo>
                    <a:cubicBezTo>
                      <a:pt x="2894" y="7275"/>
                      <a:pt x="2691" y="7466"/>
                      <a:pt x="2453" y="7466"/>
                    </a:cubicBezTo>
                    <a:cubicBezTo>
                      <a:pt x="2215" y="7466"/>
                      <a:pt x="2025" y="7275"/>
                      <a:pt x="2025" y="7037"/>
                    </a:cubicBezTo>
                    <a:cubicBezTo>
                      <a:pt x="2025" y="6799"/>
                      <a:pt x="2215" y="6597"/>
                      <a:pt x="2453" y="6597"/>
                    </a:cubicBezTo>
                    <a:close/>
                    <a:moveTo>
                      <a:pt x="7037" y="6597"/>
                    </a:moveTo>
                    <a:cubicBezTo>
                      <a:pt x="7275" y="6597"/>
                      <a:pt x="7466" y="6799"/>
                      <a:pt x="7466" y="7037"/>
                    </a:cubicBezTo>
                    <a:cubicBezTo>
                      <a:pt x="7466" y="7275"/>
                      <a:pt x="7275" y="7466"/>
                      <a:pt x="7037" y="7466"/>
                    </a:cubicBezTo>
                    <a:cubicBezTo>
                      <a:pt x="6799" y="7466"/>
                      <a:pt x="6609" y="7275"/>
                      <a:pt x="6609" y="7037"/>
                    </a:cubicBezTo>
                    <a:cubicBezTo>
                      <a:pt x="6609" y="6799"/>
                      <a:pt x="6799" y="6597"/>
                      <a:pt x="7037" y="6597"/>
                    </a:cubicBezTo>
                    <a:close/>
                    <a:moveTo>
                      <a:pt x="4751" y="7549"/>
                    </a:moveTo>
                    <a:cubicBezTo>
                      <a:pt x="4989" y="7549"/>
                      <a:pt x="5180" y="7739"/>
                      <a:pt x="5180" y="7978"/>
                    </a:cubicBezTo>
                    <a:cubicBezTo>
                      <a:pt x="5180" y="8216"/>
                      <a:pt x="4989" y="8418"/>
                      <a:pt x="4751" y="8418"/>
                    </a:cubicBezTo>
                    <a:cubicBezTo>
                      <a:pt x="4513" y="8418"/>
                      <a:pt x="4311" y="8216"/>
                      <a:pt x="4311" y="7978"/>
                    </a:cubicBezTo>
                    <a:cubicBezTo>
                      <a:pt x="4311" y="7739"/>
                      <a:pt x="4513" y="7549"/>
                      <a:pt x="4751" y="7549"/>
                    </a:cubicBezTo>
                    <a:close/>
                    <a:moveTo>
                      <a:pt x="4751" y="0"/>
                    </a:moveTo>
                    <a:cubicBezTo>
                      <a:pt x="2132" y="0"/>
                      <a:pt x="1" y="2132"/>
                      <a:pt x="1" y="4739"/>
                    </a:cubicBezTo>
                    <a:cubicBezTo>
                      <a:pt x="1" y="7358"/>
                      <a:pt x="2132" y="9490"/>
                      <a:pt x="4751" y="9490"/>
                    </a:cubicBezTo>
                    <a:cubicBezTo>
                      <a:pt x="7359" y="9490"/>
                      <a:pt x="9490" y="7358"/>
                      <a:pt x="9490" y="4739"/>
                    </a:cubicBezTo>
                    <a:cubicBezTo>
                      <a:pt x="9490" y="2132"/>
                      <a:pt x="7359" y="0"/>
                      <a:pt x="47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112"/>
              <p:cNvSpPr/>
              <p:nvPr/>
            </p:nvSpPr>
            <p:spPr>
              <a:xfrm>
                <a:off x="919043" y="196180"/>
                <a:ext cx="59872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79" extrusionOk="0">
                    <a:moveTo>
                      <a:pt x="1395" y="0"/>
                    </a:moveTo>
                    <a:cubicBezTo>
                      <a:pt x="1355" y="0"/>
                      <a:pt x="1315" y="6"/>
                      <a:pt x="1275" y="19"/>
                    </a:cubicBezTo>
                    <a:lnTo>
                      <a:pt x="370" y="257"/>
                    </a:lnTo>
                    <a:cubicBezTo>
                      <a:pt x="132" y="317"/>
                      <a:pt x="1" y="555"/>
                      <a:pt x="61" y="781"/>
                    </a:cubicBezTo>
                    <a:cubicBezTo>
                      <a:pt x="111" y="972"/>
                      <a:pt x="281" y="1104"/>
                      <a:pt x="483" y="1104"/>
                    </a:cubicBezTo>
                    <a:cubicBezTo>
                      <a:pt x="520" y="1104"/>
                      <a:pt x="558" y="1100"/>
                      <a:pt x="596" y="1091"/>
                    </a:cubicBezTo>
                    <a:lnTo>
                      <a:pt x="632" y="1079"/>
                    </a:lnTo>
                    <a:lnTo>
                      <a:pt x="894" y="2079"/>
                    </a:lnTo>
                    <a:cubicBezTo>
                      <a:pt x="1168" y="1984"/>
                      <a:pt x="1442" y="1912"/>
                      <a:pt x="1727" y="1853"/>
                    </a:cubicBezTo>
                    <a:lnTo>
                      <a:pt x="1465" y="852"/>
                    </a:lnTo>
                    <a:lnTo>
                      <a:pt x="1501" y="852"/>
                    </a:lnTo>
                    <a:cubicBezTo>
                      <a:pt x="1727" y="781"/>
                      <a:pt x="1870" y="555"/>
                      <a:pt x="1799" y="317"/>
                    </a:cubicBezTo>
                    <a:cubicBezTo>
                      <a:pt x="1750" y="130"/>
                      <a:pt x="1580" y="0"/>
                      <a:pt x="13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112"/>
              <p:cNvSpPr/>
              <p:nvPr/>
            </p:nvSpPr>
            <p:spPr>
              <a:xfrm>
                <a:off x="821891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138" y="0"/>
                    </a:moveTo>
                    <a:cubicBezTo>
                      <a:pt x="1028" y="0"/>
                      <a:pt x="918" y="45"/>
                      <a:pt x="834" y="134"/>
                    </a:cubicBezTo>
                    <a:lnTo>
                      <a:pt x="168" y="801"/>
                    </a:lnTo>
                    <a:cubicBezTo>
                      <a:pt x="1" y="968"/>
                      <a:pt x="1" y="1242"/>
                      <a:pt x="168" y="1408"/>
                    </a:cubicBezTo>
                    <a:cubicBezTo>
                      <a:pt x="251" y="1492"/>
                      <a:pt x="361" y="1533"/>
                      <a:pt x="471" y="1533"/>
                    </a:cubicBezTo>
                    <a:cubicBezTo>
                      <a:pt x="581" y="1533"/>
                      <a:pt x="691" y="1492"/>
                      <a:pt x="775" y="1408"/>
                    </a:cubicBezTo>
                    <a:lnTo>
                      <a:pt x="811" y="1385"/>
                    </a:lnTo>
                    <a:lnTo>
                      <a:pt x="1537" y="2111"/>
                    </a:lnTo>
                    <a:cubicBezTo>
                      <a:pt x="1727" y="1897"/>
                      <a:pt x="1930" y="1694"/>
                      <a:pt x="2156" y="1504"/>
                    </a:cubicBezTo>
                    <a:lnTo>
                      <a:pt x="1418" y="765"/>
                    </a:lnTo>
                    <a:lnTo>
                      <a:pt x="1442" y="742"/>
                    </a:lnTo>
                    <a:cubicBezTo>
                      <a:pt x="1608" y="575"/>
                      <a:pt x="1608" y="301"/>
                      <a:pt x="1442" y="134"/>
                    </a:cubicBezTo>
                    <a:cubicBezTo>
                      <a:pt x="1358" y="45"/>
                      <a:pt x="1248" y="0"/>
                      <a:pt x="1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112"/>
              <p:cNvSpPr/>
              <p:nvPr/>
            </p:nvSpPr>
            <p:spPr>
              <a:xfrm>
                <a:off x="770083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719" y="1"/>
                    </a:moveTo>
                    <a:cubicBezTo>
                      <a:pt x="526" y="1"/>
                      <a:pt x="358" y="124"/>
                      <a:pt x="298" y="313"/>
                    </a:cubicBezTo>
                    <a:lnTo>
                      <a:pt x="60" y="1230"/>
                    </a:lnTo>
                    <a:cubicBezTo>
                      <a:pt x="1" y="1456"/>
                      <a:pt x="132" y="1694"/>
                      <a:pt x="370" y="1754"/>
                    </a:cubicBezTo>
                    <a:cubicBezTo>
                      <a:pt x="404" y="1763"/>
                      <a:pt x="440" y="1768"/>
                      <a:pt x="476" y="1768"/>
                    </a:cubicBezTo>
                    <a:cubicBezTo>
                      <a:pt x="660" y="1768"/>
                      <a:pt x="844" y="1644"/>
                      <a:pt x="894" y="1444"/>
                    </a:cubicBezTo>
                    <a:lnTo>
                      <a:pt x="906" y="1408"/>
                    </a:lnTo>
                    <a:lnTo>
                      <a:pt x="1906" y="1682"/>
                    </a:lnTo>
                    <a:cubicBezTo>
                      <a:pt x="1953" y="1396"/>
                      <a:pt x="2037" y="1111"/>
                      <a:pt x="2132" y="849"/>
                    </a:cubicBezTo>
                    <a:lnTo>
                      <a:pt x="1132" y="575"/>
                    </a:lnTo>
                    <a:lnTo>
                      <a:pt x="1132" y="539"/>
                    </a:lnTo>
                    <a:cubicBezTo>
                      <a:pt x="1203" y="313"/>
                      <a:pt x="1060" y="75"/>
                      <a:pt x="834" y="15"/>
                    </a:cubicBezTo>
                    <a:cubicBezTo>
                      <a:pt x="795" y="6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112"/>
              <p:cNvSpPr/>
              <p:nvPr/>
            </p:nvSpPr>
            <p:spPr>
              <a:xfrm>
                <a:off x="770083" y="462100"/>
                <a:ext cx="68224" cy="5673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73" extrusionOk="0">
                    <a:moveTo>
                      <a:pt x="491" y="0"/>
                    </a:moveTo>
                    <a:cubicBezTo>
                      <a:pt x="450" y="0"/>
                      <a:pt x="409" y="6"/>
                      <a:pt x="370" y="20"/>
                    </a:cubicBezTo>
                    <a:cubicBezTo>
                      <a:pt x="132" y="79"/>
                      <a:pt x="1" y="317"/>
                      <a:pt x="60" y="543"/>
                    </a:cubicBezTo>
                    <a:lnTo>
                      <a:pt x="298" y="1448"/>
                    </a:lnTo>
                    <a:cubicBezTo>
                      <a:pt x="358" y="1648"/>
                      <a:pt x="527" y="1772"/>
                      <a:pt x="720" y="1772"/>
                    </a:cubicBezTo>
                    <a:cubicBezTo>
                      <a:pt x="757" y="1772"/>
                      <a:pt x="795" y="1767"/>
                      <a:pt x="834" y="1758"/>
                    </a:cubicBezTo>
                    <a:cubicBezTo>
                      <a:pt x="1060" y="1698"/>
                      <a:pt x="1203" y="1460"/>
                      <a:pt x="1132" y="1222"/>
                    </a:cubicBezTo>
                    <a:lnTo>
                      <a:pt x="1132" y="1186"/>
                    </a:lnTo>
                    <a:lnTo>
                      <a:pt x="2132" y="924"/>
                    </a:lnTo>
                    <a:cubicBezTo>
                      <a:pt x="2037" y="651"/>
                      <a:pt x="1953" y="377"/>
                      <a:pt x="1906" y="91"/>
                    </a:cubicBezTo>
                    <a:lnTo>
                      <a:pt x="906" y="353"/>
                    </a:lnTo>
                    <a:lnTo>
                      <a:pt x="894" y="317"/>
                    </a:lnTo>
                    <a:cubicBezTo>
                      <a:pt x="845" y="123"/>
                      <a:pt x="670" y="0"/>
                      <a:pt x="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112"/>
              <p:cNvSpPr/>
              <p:nvPr/>
            </p:nvSpPr>
            <p:spPr>
              <a:xfrm>
                <a:off x="821891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1537" y="0"/>
                    </a:moveTo>
                    <a:lnTo>
                      <a:pt x="811" y="739"/>
                    </a:lnTo>
                    <a:lnTo>
                      <a:pt x="775" y="715"/>
                    </a:lnTo>
                    <a:cubicBezTo>
                      <a:pt x="691" y="631"/>
                      <a:pt x="581" y="590"/>
                      <a:pt x="471" y="590"/>
                    </a:cubicBezTo>
                    <a:cubicBezTo>
                      <a:pt x="361" y="590"/>
                      <a:pt x="251" y="631"/>
                      <a:pt x="168" y="715"/>
                    </a:cubicBezTo>
                    <a:cubicBezTo>
                      <a:pt x="1" y="881"/>
                      <a:pt x="1" y="1155"/>
                      <a:pt x="168" y="1322"/>
                    </a:cubicBezTo>
                    <a:lnTo>
                      <a:pt x="834" y="1989"/>
                    </a:lnTo>
                    <a:cubicBezTo>
                      <a:pt x="918" y="2072"/>
                      <a:pt x="1028" y="2114"/>
                      <a:pt x="1138" y="2114"/>
                    </a:cubicBezTo>
                    <a:cubicBezTo>
                      <a:pt x="1248" y="2114"/>
                      <a:pt x="1358" y="2072"/>
                      <a:pt x="1442" y="1989"/>
                    </a:cubicBezTo>
                    <a:cubicBezTo>
                      <a:pt x="1608" y="1822"/>
                      <a:pt x="1608" y="1548"/>
                      <a:pt x="1442" y="1382"/>
                    </a:cubicBezTo>
                    <a:lnTo>
                      <a:pt x="1418" y="1346"/>
                    </a:lnTo>
                    <a:lnTo>
                      <a:pt x="2156" y="620"/>
                    </a:lnTo>
                    <a:cubicBezTo>
                      <a:pt x="1930" y="429"/>
                      <a:pt x="1727" y="227"/>
                      <a:pt x="1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112"/>
              <p:cNvSpPr/>
              <p:nvPr/>
            </p:nvSpPr>
            <p:spPr>
              <a:xfrm>
                <a:off x="919043" y="601012"/>
                <a:ext cx="59872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2087" extrusionOk="0">
                    <a:moveTo>
                      <a:pt x="894" y="0"/>
                    </a:moveTo>
                    <a:lnTo>
                      <a:pt x="632" y="1001"/>
                    </a:lnTo>
                    <a:lnTo>
                      <a:pt x="596" y="1001"/>
                    </a:lnTo>
                    <a:cubicBezTo>
                      <a:pt x="554" y="989"/>
                      <a:pt x="513" y="983"/>
                      <a:pt x="473" y="983"/>
                    </a:cubicBezTo>
                    <a:cubicBezTo>
                      <a:pt x="275" y="983"/>
                      <a:pt x="110" y="1120"/>
                      <a:pt x="61" y="1298"/>
                    </a:cubicBezTo>
                    <a:cubicBezTo>
                      <a:pt x="1" y="1536"/>
                      <a:pt x="132" y="1763"/>
                      <a:pt x="370" y="1834"/>
                    </a:cubicBezTo>
                    <a:lnTo>
                      <a:pt x="1275" y="2072"/>
                    </a:lnTo>
                    <a:cubicBezTo>
                      <a:pt x="1312" y="2082"/>
                      <a:pt x="1349" y="2086"/>
                      <a:pt x="1385" y="2086"/>
                    </a:cubicBezTo>
                    <a:cubicBezTo>
                      <a:pt x="1574" y="2086"/>
                      <a:pt x="1749" y="1962"/>
                      <a:pt x="1799" y="1763"/>
                    </a:cubicBezTo>
                    <a:cubicBezTo>
                      <a:pt x="1870" y="1536"/>
                      <a:pt x="1727" y="1298"/>
                      <a:pt x="1501" y="1239"/>
                    </a:cubicBezTo>
                    <a:lnTo>
                      <a:pt x="1465" y="1227"/>
                    </a:lnTo>
                    <a:lnTo>
                      <a:pt x="1727" y="227"/>
                    </a:lnTo>
                    <a:cubicBezTo>
                      <a:pt x="1442" y="179"/>
                      <a:pt x="1168" y="96"/>
                      <a:pt x="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112"/>
              <p:cNvSpPr/>
              <p:nvPr/>
            </p:nvSpPr>
            <p:spPr>
              <a:xfrm>
                <a:off x="1036035" y="601012"/>
                <a:ext cx="59456" cy="66784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87" extrusionOk="0">
                    <a:moveTo>
                      <a:pt x="965" y="0"/>
                    </a:moveTo>
                    <a:cubicBezTo>
                      <a:pt x="703" y="96"/>
                      <a:pt x="417" y="179"/>
                      <a:pt x="131" y="227"/>
                    </a:cubicBezTo>
                    <a:lnTo>
                      <a:pt x="405" y="1227"/>
                    </a:lnTo>
                    <a:lnTo>
                      <a:pt x="369" y="1239"/>
                    </a:lnTo>
                    <a:cubicBezTo>
                      <a:pt x="131" y="1298"/>
                      <a:pt x="0" y="1536"/>
                      <a:pt x="60" y="1763"/>
                    </a:cubicBezTo>
                    <a:cubicBezTo>
                      <a:pt x="110" y="1962"/>
                      <a:pt x="285" y="2086"/>
                      <a:pt x="474" y="2086"/>
                    </a:cubicBezTo>
                    <a:cubicBezTo>
                      <a:pt x="510" y="2086"/>
                      <a:pt x="547" y="2082"/>
                      <a:pt x="584" y="2072"/>
                    </a:cubicBezTo>
                    <a:lnTo>
                      <a:pt x="1500" y="1834"/>
                    </a:lnTo>
                    <a:cubicBezTo>
                      <a:pt x="1727" y="1763"/>
                      <a:pt x="1858" y="1536"/>
                      <a:pt x="1798" y="1298"/>
                    </a:cubicBezTo>
                    <a:cubicBezTo>
                      <a:pt x="1749" y="1120"/>
                      <a:pt x="1584" y="983"/>
                      <a:pt x="1393" y="983"/>
                    </a:cubicBezTo>
                    <a:cubicBezTo>
                      <a:pt x="1354" y="983"/>
                      <a:pt x="1314" y="989"/>
                      <a:pt x="1274" y="1001"/>
                    </a:cubicBezTo>
                    <a:lnTo>
                      <a:pt x="1238" y="1001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112"/>
              <p:cNvSpPr/>
              <p:nvPr/>
            </p:nvSpPr>
            <p:spPr>
              <a:xfrm>
                <a:off x="1124035" y="548436"/>
                <a:ext cx="68992" cy="67648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4" extrusionOk="0">
                    <a:moveTo>
                      <a:pt x="608" y="0"/>
                    </a:moveTo>
                    <a:cubicBezTo>
                      <a:pt x="417" y="227"/>
                      <a:pt x="215" y="429"/>
                      <a:pt x="1" y="620"/>
                    </a:cubicBezTo>
                    <a:lnTo>
                      <a:pt x="727" y="1346"/>
                    </a:lnTo>
                    <a:lnTo>
                      <a:pt x="703" y="1382"/>
                    </a:lnTo>
                    <a:cubicBezTo>
                      <a:pt x="536" y="1548"/>
                      <a:pt x="536" y="1822"/>
                      <a:pt x="703" y="1989"/>
                    </a:cubicBezTo>
                    <a:cubicBezTo>
                      <a:pt x="786" y="2072"/>
                      <a:pt x="896" y="2114"/>
                      <a:pt x="1007" y="2114"/>
                    </a:cubicBezTo>
                    <a:cubicBezTo>
                      <a:pt x="1117" y="2114"/>
                      <a:pt x="1227" y="2072"/>
                      <a:pt x="1310" y="1989"/>
                    </a:cubicBezTo>
                    <a:lnTo>
                      <a:pt x="1977" y="1322"/>
                    </a:lnTo>
                    <a:cubicBezTo>
                      <a:pt x="2156" y="1155"/>
                      <a:pt x="2156" y="881"/>
                      <a:pt x="1977" y="715"/>
                    </a:cubicBezTo>
                    <a:cubicBezTo>
                      <a:pt x="1894" y="631"/>
                      <a:pt x="1783" y="590"/>
                      <a:pt x="1673" y="590"/>
                    </a:cubicBezTo>
                    <a:cubicBezTo>
                      <a:pt x="1563" y="590"/>
                      <a:pt x="1453" y="631"/>
                      <a:pt x="1370" y="715"/>
                    </a:cubicBezTo>
                    <a:lnTo>
                      <a:pt x="1346" y="739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112"/>
              <p:cNvSpPr/>
              <p:nvPr/>
            </p:nvSpPr>
            <p:spPr>
              <a:xfrm>
                <a:off x="1176611" y="461876"/>
                <a:ext cx="68224" cy="5696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80" extrusionOk="0">
                    <a:moveTo>
                      <a:pt x="1653" y="0"/>
                    </a:moveTo>
                    <a:cubicBezTo>
                      <a:pt x="1464" y="0"/>
                      <a:pt x="1287" y="125"/>
                      <a:pt x="1227" y="324"/>
                    </a:cubicBezTo>
                    <a:lnTo>
                      <a:pt x="1227" y="360"/>
                    </a:lnTo>
                    <a:lnTo>
                      <a:pt x="227" y="98"/>
                    </a:lnTo>
                    <a:cubicBezTo>
                      <a:pt x="167" y="384"/>
                      <a:pt x="96" y="658"/>
                      <a:pt x="1" y="931"/>
                    </a:cubicBezTo>
                    <a:lnTo>
                      <a:pt x="1001" y="1193"/>
                    </a:lnTo>
                    <a:lnTo>
                      <a:pt x="989" y="1229"/>
                    </a:lnTo>
                    <a:cubicBezTo>
                      <a:pt x="929" y="1467"/>
                      <a:pt x="1060" y="1705"/>
                      <a:pt x="1298" y="1765"/>
                    </a:cubicBezTo>
                    <a:cubicBezTo>
                      <a:pt x="1335" y="1774"/>
                      <a:pt x="1372" y="1779"/>
                      <a:pt x="1408" y="1779"/>
                    </a:cubicBezTo>
                    <a:cubicBezTo>
                      <a:pt x="1597" y="1779"/>
                      <a:pt x="1772" y="1655"/>
                      <a:pt x="1822" y="1455"/>
                    </a:cubicBezTo>
                    <a:lnTo>
                      <a:pt x="2060" y="550"/>
                    </a:lnTo>
                    <a:cubicBezTo>
                      <a:pt x="2132" y="324"/>
                      <a:pt x="1989" y="86"/>
                      <a:pt x="1763" y="15"/>
                    </a:cubicBezTo>
                    <a:cubicBezTo>
                      <a:pt x="1726" y="5"/>
                      <a:pt x="1689" y="0"/>
                      <a:pt x="16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112"/>
              <p:cNvSpPr/>
              <p:nvPr/>
            </p:nvSpPr>
            <p:spPr>
              <a:xfrm>
                <a:off x="1176611" y="345268"/>
                <a:ext cx="68224" cy="5657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768" extrusionOk="0">
                    <a:moveTo>
                      <a:pt x="1409" y="1"/>
                    </a:moveTo>
                    <a:cubicBezTo>
                      <a:pt x="1372" y="1"/>
                      <a:pt x="1335" y="6"/>
                      <a:pt x="1298" y="15"/>
                    </a:cubicBezTo>
                    <a:cubicBezTo>
                      <a:pt x="1060" y="75"/>
                      <a:pt x="929" y="313"/>
                      <a:pt x="989" y="539"/>
                    </a:cubicBezTo>
                    <a:lnTo>
                      <a:pt x="1001" y="575"/>
                    </a:lnTo>
                    <a:lnTo>
                      <a:pt x="1" y="849"/>
                    </a:lnTo>
                    <a:cubicBezTo>
                      <a:pt x="96" y="1111"/>
                      <a:pt x="167" y="1396"/>
                      <a:pt x="227" y="1682"/>
                    </a:cubicBezTo>
                    <a:lnTo>
                      <a:pt x="1227" y="1408"/>
                    </a:lnTo>
                    <a:lnTo>
                      <a:pt x="1227" y="1444"/>
                    </a:lnTo>
                    <a:cubicBezTo>
                      <a:pt x="1287" y="1644"/>
                      <a:pt x="1464" y="1768"/>
                      <a:pt x="1653" y="1768"/>
                    </a:cubicBezTo>
                    <a:cubicBezTo>
                      <a:pt x="1689" y="1768"/>
                      <a:pt x="1726" y="1763"/>
                      <a:pt x="1763" y="1754"/>
                    </a:cubicBezTo>
                    <a:cubicBezTo>
                      <a:pt x="1989" y="1694"/>
                      <a:pt x="2132" y="1456"/>
                      <a:pt x="2060" y="1230"/>
                    </a:cubicBezTo>
                    <a:lnTo>
                      <a:pt x="1822" y="313"/>
                    </a:lnTo>
                    <a:cubicBezTo>
                      <a:pt x="1772" y="124"/>
                      <a:pt x="1597" y="1"/>
                      <a:pt x="14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112"/>
              <p:cNvSpPr/>
              <p:nvPr/>
            </p:nvSpPr>
            <p:spPr>
              <a:xfrm>
                <a:off x="1124035" y="247732"/>
                <a:ext cx="68992" cy="6755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11" extrusionOk="0">
                    <a:moveTo>
                      <a:pt x="1007" y="0"/>
                    </a:moveTo>
                    <a:cubicBezTo>
                      <a:pt x="896" y="0"/>
                      <a:pt x="786" y="45"/>
                      <a:pt x="703" y="134"/>
                    </a:cubicBezTo>
                    <a:cubicBezTo>
                      <a:pt x="536" y="301"/>
                      <a:pt x="536" y="575"/>
                      <a:pt x="703" y="742"/>
                    </a:cubicBezTo>
                    <a:lnTo>
                      <a:pt x="727" y="765"/>
                    </a:lnTo>
                    <a:lnTo>
                      <a:pt x="1" y="1504"/>
                    </a:lnTo>
                    <a:cubicBezTo>
                      <a:pt x="215" y="1694"/>
                      <a:pt x="417" y="1897"/>
                      <a:pt x="608" y="2111"/>
                    </a:cubicBezTo>
                    <a:lnTo>
                      <a:pt x="1346" y="1385"/>
                    </a:lnTo>
                    <a:lnTo>
                      <a:pt x="1370" y="1408"/>
                    </a:lnTo>
                    <a:cubicBezTo>
                      <a:pt x="1453" y="1492"/>
                      <a:pt x="1563" y="1533"/>
                      <a:pt x="1673" y="1533"/>
                    </a:cubicBezTo>
                    <a:cubicBezTo>
                      <a:pt x="1783" y="1533"/>
                      <a:pt x="1894" y="1492"/>
                      <a:pt x="1977" y="1408"/>
                    </a:cubicBezTo>
                    <a:cubicBezTo>
                      <a:pt x="2156" y="1242"/>
                      <a:pt x="2156" y="968"/>
                      <a:pt x="1977" y="801"/>
                    </a:cubicBezTo>
                    <a:lnTo>
                      <a:pt x="1310" y="134"/>
                    </a:lnTo>
                    <a:cubicBezTo>
                      <a:pt x="1227" y="45"/>
                      <a:pt x="1117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112"/>
              <p:cNvSpPr/>
              <p:nvPr/>
            </p:nvSpPr>
            <p:spPr>
              <a:xfrm>
                <a:off x="1036035" y="196180"/>
                <a:ext cx="59456" cy="66528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079" extrusionOk="0">
                    <a:moveTo>
                      <a:pt x="464" y="0"/>
                    </a:moveTo>
                    <a:cubicBezTo>
                      <a:pt x="279" y="0"/>
                      <a:pt x="109" y="130"/>
                      <a:pt x="60" y="317"/>
                    </a:cubicBezTo>
                    <a:cubicBezTo>
                      <a:pt x="0" y="555"/>
                      <a:pt x="131" y="781"/>
                      <a:pt x="369" y="852"/>
                    </a:cubicBezTo>
                    <a:lnTo>
                      <a:pt x="405" y="852"/>
                    </a:lnTo>
                    <a:lnTo>
                      <a:pt x="131" y="1853"/>
                    </a:lnTo>
                    <a:cubicBezTo>
                      <a:pt x="417" y="1912"/>
                      <a:pt x="703" y="1984"/>
                      <a:pt x="965" y="2079"/>
                    </a:cubicBezTo>
                    <a:lnTo>
                      <a:pt x="1238" y="1079"/>
                    </a:lnTo>
                    <a:lnTo>
                      <a:pt x="1274" y="1091"/>
                    </a:lnTo>
                    <a:cubicBezTo>
                      <a:pt x="1311" y="1100"/>
                      <a:pt x="1347" y="1104"/>
                      <a:pt x="1383" y="1104"/>
                    </a:cubicBezTo>
                    <a:cubicBezTo>
                      <a:pt x="1578" y="1104"/>
                      <a:pt x="1748" y="972"/>
                      <a:pt x="1798" y="781"/>
                    </a:cubicBezTo>
                    <a:cubicBezTo>
                      <a:pt x="1858" y="555"/>
                      <a:pt x="1727" y="317"/>
                      <a:pt x="1500" y="257"/>
                    </a:cubicBezTo>
                    <a:lnTo>
                      <a:pt x="584" y="19"/>
                    </a:lnTo>
                    <a:cubicBezTo>
                      <a:pt x="544" y="6"/>
                      <a:pt x="504" y="0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>
            <a:spLocks noGrp="1"/>
          </p:cNvSpPr>
          <p:nvPr>
            <p:ph type="title" idx="4"/>
          </p:nvPr>
        </p:nvSpPr>
        <p:spPr>
          <a:xfrm>
            <a:off x="440625" y="634175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ABOUT VISITOR INFORMATION MODULE</a:t>
            </a:r>
            <a:endParaRPr sz="3200"/>
          </a:p>
        </p:txBody>
      </p:sp>
      <p:sp>
        <p:nvSpPr>
          <p:cNvPr id="507" name="Google Shape;507;p55"/>
          <p:cNvSpPr txBox="1"/>
          <p:nvPr/>
        </p:nvSpPr>
        <p:spPr>
          <a:xfrm>
            <a:off x="440625" y="981100"/>
            <a:ext cx="75447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Times New Roman"/>
              <a:buChar char="-"/>
            </a:pPr>
            <a:r>
              <a:rPr lang="en" sz="16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to assist in monitoring COVID-19 pandemic in country that used by students or staff in Tarc college by empowering students or staff to assess current risk against covid-19.</a:t>
            </a:r>
            <a:endParaRPr sz="16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Times New Roman"/>
              <a:buChar char="-"/>
            </a:pPr>
            <a:r>
              <a:rPr lang="en" sz="16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visitor information module stores all data and information of existing visitor accounts in the system.</a:t>
            </a:r>
            <a:endParaRPr sz="16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600"/>
              <a:buFont typeface="Times New Roman"/>
              <a:buChar char="-"/>
            </a:pPr>
            <a:r>
              <a:rPr lang="en" sz="16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also allows new visitor to register for a new account into order to record the entry and exit on a venue.</a:t>
            </a:r>
            <a:endParaRPr sz="1700">
              <a:solidFill>
                <a:srgbClr val="20124D"/>
              </a:solidFill>
            </a:endParaRPr>
          </a:p>
        </p:txBody>
      </p:sp>
      <p:grpSp>
        <p:nvGrpSpPr>
          <p:cNvPr id="508" name="Google Shape;508;p55"/>
          <p:cNvGrpSpPr/>
          <p:nvPr/>
        </p:nvGrpSpPr>
        <p:grpSpPr>
          <a:xfrm>
            <a:off x="6091949" y="3662637"/>
            <a:ext cx="825340" cy="1058834"/>
            <a:chOff x="6974158" y="2789537"/>
            <a:chExt cx="255247" cy="327458"/>
          </a:xfrm>
        </p:grpSpPr>
        <p:sp>
          <p:nvSpPr>
            <p:cNvPr id="509" name="Google Shape;509;p55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5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5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5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5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5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55"/>
          <p:cNvGrpSpPr/>
          <p:nvPr/>
        </p:nvGrpSpPr>
        <p:grpSpPr>
          <a:xfrm>
            <a:off x="7891518" y="3665102"/>
            <a:ext cx="789916" cy="1055138"/>
            <a:chOff x="7530697" y="2790299"/>
            <a:chExt cx="244291" cy="326314"/>
          </a:xfrm>
        </p:grpSpPr>
        <p:sp>
          <p:nvSpPr>
            <p:cNvPr id="516" name="Google Shape;516;p55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5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5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5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5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5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3"/>
          <p:cNvSpPr/>
          <p:nvPr/>
        </p:nvSpPr>
        <p:spPr>
          <a:xfrm>
            <a:off x="1321400" y="306950"/>
            <a:ext cx="2472300" cy="951900"/>
          </a:xfrm>
          <a:prstGeom prst="wedgeRoundRectCallout">
            <a:avLst>
              <a:gd name="adj1" fmla="val -43376"/>
              <a:gd name="adj2" fmla="val 89408"/>
              <a:gd name="adj3" fmla="val 0"/>
            </a:avLst>
          </a:prstGeom>
          <a:solidFill>
            <a:srgbClr val="000000">
              <a:alpha val="12160"/>
            </a:srgbClr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Record the reservation of sanitization </a:t>
            </a:r>
            <a:endParaRPr sz="18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178" name="Google Shape;1178;p113"/>
          <p:cNvSpPr/>
          <p:nvPr/>
        </p:nvSpPr>
        <p:spPr>
          <a:xfrm>
            <a:off x="4930350" y="937750"/>
            <a:ext cx="2856000" cy="1136700"/>
          </a:xfrm>
          <a:prstGeom prst="wedgeRoundRectCallout">
            <a:avLst>
              <a:gd name="adj1" fmla="val 42536"/>
              <a:gd name="adj2" fmla="val 72499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C27BA0"/>
                </a:solidFill>
                <a:latin typeface="Patrick Hand"/>
                <a:ea typeface="Patrick Hand"/>
                <a:cs typeface="Patrick Hand"/>
                <a:sym typeface="Patrick Hand"/>
              </a:rPr>
              <a:t>Staff will not make double reservations for a venue at a same time</a:t>
            </a:r>
            <a:endParaRPr sz="1900">
              <a:solidFill>
                <a:srgbClr val="C27BA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179" name="Google Shape;1179;p113"/>
          <p:cNvSpPr/>
          <p:nvPr/>
        </p:nvSpPr>
        <p:spPr>
          <a:xfrm>
            <a:off x="1392500" y="1996350"/>
            <a:ext cx="2401200" cy="951900"/>
          </a:xfrm>
          <a:prstGeom prst="wedgeRoundRectCallout">
            <a:avLst>
              <a:gd name="adj1" fmla="val -38758"/>
              <a:gd name="adj2" fmla="val 82845"/>
              <a:gd name="adj3" fmla="val 0"/>
            </a:avLst>
          </a:prstGeom>
          <a:solidFill>
            <a:srgbClr val="000000">
              <a:alpha val="12160"/>
            </a:srgbClr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Record the details of  previous sanitizations</a:t>
            </a:r>
            <a:endParaRPr sz="18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180" name="Google Shape;1180;p113"/>
          <p:cNvSpPr/>
          <p:nvPr/>
        </p:nvSpPr>
        <p:spPr>
          <a:xfrm>
            <a:off x="4930350" y="2718975"/>
            <a:ext cx="2972700" cy="1026900"/>
          </a:xfrm>
          <a:prstGeom prst="wedgeRoundRectCallout">
            <a:avLst>
              <a:gd name="adj1" fmla="val 42536"/>
              <a:gd name="adj2" fmla="val 72499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C27BA0"/>
                </a:solidFill>
                <a:latin typeface="Patrick Hand"/>
                <a:ea typeface="Patrick Hand"/>
                <a:cs typeface="Patrick Hand"/>
                <a:sym typeface="Patrick Hand"/>
              </a:rPr>
              <a:t>Staff can look back to know that which company has a better service rate</a:t>
            </a:r>
            <a:endParaRPr sz="2100">
              <a:solidFill>
                <a:srgbClr val="C27BA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181" name="Google Shape;118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975" y="3424275"/>
            <a:ext cx="1258025" cy="17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" y="2571749"/>
            <a:ext cx="1214450" cy="255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4"/>
          <p:cNvSpPr/>
          <p:nvPr/>
        </p:nvSpPr>
        <p:spPr>
          <a:xfrm>
            <a:off x="2401275" y="625175"/>
            <a:ext cx="3850500" cy="8100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atrick Hand"/>
                <a:ea typeface="Patrick Hand"/>
                <a:cs typeface="Patrick Hand"/>
                <a:sym typeface="Patrick Hand"/>
              </a:rPr>
              <a:t>STRUCTURE</a:t>
            </a:r>
            <a:endParaRPr sz="2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188" name="Google Shape;1188;p114"/>
          <p:cNvSpPr/>
          <p:nvPr/>
        </p:nvSpPr>
        <p:spPr>
          <a:xfrm>
            <a:off x="738850" y="2458075"/>
            <a:ext cx="2202300" cy="10800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trick Hand"/>
                <a:ea typeface="Patrick Hand"/>
                <a:cs typeface="Patrick Hand"/>
                <a:sym typeface="Patrick Hand"/>
              </a:rPr>
              <a:t>TAGGED STRUCTURE</a:t>
            </a:r>
            <a:endParaRPr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189" name="Google Shape;1189;p114"/>
          <p:cNvSpPr/>
          <p:nvPr/>
        </p:nvSpPr>
        <p:spPr>
          <a:xfrm>
            <a:off x="3583775" y="2458075"/>
            <a:ext cx="2202300" cy="10800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trick Hand"/>
                <a:ea typeface="Patrick Hand"/>
                <a:cs typeface="Patrick Hand"/>
                <a:sym typeface="Patrick Hand"/>
              </a:rPr>
              <a:t>TYPE DEFINITIONS STRUCTURE</a:t>
            </a:r>
            <a:endParaRPr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190" name="Google Shape;1190;p114"/>
          <p:cNvSpPr/>
          <p:nvPr/>
        </p:nvSpPr>
        <p:spPr>
          <a:xfrm>
            <a:off x="6428700" y="2458075"/>
            <a:ext cx="2202300" cy="10800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trick Hand"/>
                <a:ea typeface="Patrick Hand"/>
                <a:cs typeface="Patrick Hand"/>
                <a:sym typeface="Patrick Hand"/>
              </a:rPr>
              <a:t>STRUCTURE VARIABLE</a:t>
            </a:r>
            <a:endParaRPr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191" name="Google Shape;119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125" y="3682525"/>
            <a:ext cx="1493875" cy="14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1711175" cy="1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5"/>
          <p:cNvSpPr txBox="1"/>
          <p:nvPr/>
        </p:nvSpPr>
        <p:spPr>
          <a:xfrm>
            <a:off x="468875" y="483100"/>
            <a:ext cx="6010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A64D79"/>
                </a:solidFill>
                <a:latin typeface="Patrick Hand"/>
                <a:ea typeface="Patrick Hand"/>
                <a:cs typeface="Patrick Hand"/>
                <a:sym typeface="Patrick Hand"/>
              </a:rPr>
              <a:t>TYPE DEFINITIONS STRUCTURE</a:t>
            </a:r>
            <a:endParaRPr sz="3000">
              <a:solidFill>
                <a:srgbClr val="A64D79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198" name="Google Shape;1198;p115"/>
          <p:cNvSpPr txBox="1"/>
          <p:nvPr/>
        </p:nvSpPr>
        <p:spPr>
          <a:xfrm>
            <a:off x="102500" y="1695725"/>
            <a:ext cx="86166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typedef struct {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	int start_hour, start_minute, end_hour, end_minute,san_day, san_month, san_year;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r>
              <a:rPr lang="en" sz="20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DateTime</a:t>
            </a: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;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199" name="Google Shape;119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0" y="2705100"/>
            <a:ext cx="180975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16"/>
          <p:cNvSpPr txBox="1"/>
          <p:nvPr/>
        </p:nvSpPr>
        <p:spPr>
          <a:xfrm>
            <a:off x="2110125" y="526625"/>
            <a:ext cx="416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A64D79"/>
                </a:solidFill>
                <a:latin typeface="Patrick Hand"/>
                <a:ea typeface="Patrick Hand"/>
                <a:cs typeface="Patrick Hand"/>
                <a:sym typeface="Patrick Hand"/>
              </a:rPr>
              <a:t>TAGGED STRUCTURE</a:t>
            </a:r>
            <a:endParaRPr sz="3000">
              <a:solidFill>
                <a:srgbClr val="A64D79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05" name="Google Shape;1205;p116"/>
          <p:cNvSpPr txBox="1"/>
          <p:nvPr/>
        </p:nvSpPr>
        <p:spPr>
          <a:xfrm>
            <a:off x="2271300" y="1848475"/>
            <a:ext cx="4163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struct </a:t>
            </a:r>
            <a:r>
              <a:rPr lang="en" sz="20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SanitizationDetail</a:t>
            </a: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 {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	char venue[50];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	</a:t>
            </a:r>
            <a:r>
              <a:rPr lang="en" sz="20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DateTime </a:t>
            </a: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datetime;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};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206" name="Google Shape;120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400" y="2571749"/>
            <a:ext cx="1572600" cy="25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7"/>
          <p:cNvSpPr txBox="1"/>
          <p:nvPr/>
        </p:nvSpPr>
        <p:spPr>
          <a:xfrm>
            <a:off x="1919625" y="453350"/>
            <a:ext cx="416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A64D79"/>
                </a:solidFill>
                <a:latin typeface="Patrick Hand"/>
                <a:ea typeface="Patrick Hand"/>
                <a:cs typeface="Patrick Hand"/>
                <a:sym typeface="Patrick Hand"/>
              </a:rPr>
              <a:t>STRUCTURE VARIABLE</a:t>
            </a:r>
            <a:endParaRPr sz="3000">
              <a:solidFill>
                <a:srgbClr val="A64D79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12" name="Google Shape;1212;p117"/>
          <p:cNvSpPr txBox="1"/>
          <p:nvPr/>
        </p:nvSpPr>
        <p:spPr>
          <a:xfrm>
            <a:off x="1445775" y="1401900"/>
            <a:ext cx="7246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struct {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	char com_Name[80], contact_Person[50], address[100];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	char per_Number[12], com_Number[10], ID[7];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	struct </a:t>
            </a:r>
            <a:r>
              <a:rPr lang="en" sz="20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SanitizationDetail</a:t>
            </a: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 detail;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}s, sRecord[100];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213" name="Google Shape;121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688" y="2803800"/>
            <a:ext cx="1243336" cy="233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18"/>
          <p:cNvSpPr txBox="1"/>
          <p:nvPr/>
        </p:nvSpPr>
        <p:spPr>
          <a:xfrm>
            <a:off x="153600" y="221575"/>
            <a:ext cx="657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Patrick Hand"/>
                <a:ea typeface="Patrick Hand"/>
                <a:cs typeface="Patrick Hand"/>
                <a:sym typeface="Patrick Hand"/>
              </a:rPr>
              <a:t>NESTED STRUCTURE</a:t>
            </a:r>
            <a:endParaRPr sz="3000">
              <a:solidFill>
                <a:srgbClr val="1155CC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19" name="Google Shape;1219;p118"/>
          <p:cNvSpPr txBox="1"/>
          <p:nvPr/>
        </p:nvSpPr>
        <p:spPr>
          <a:xfrm>
            <a:off x="326800" y="1129600"/>
            <a:ext cx="77475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typedef struct {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int start_hour, start_minute, end_hour, end_minute, san_day, san_month, san_year;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r>
              <a:rPr lang="en" sz="1700">
                <a:solidFill>
                  <a:srgbClr val="9900FF"/>
                </a:solidFill>
                <a:latin typeface="Patrick Hand"/>
                <a:ea typeface="Patrick Hand"/>
                <a:cs typeface="Patrick Hand"/>
                <a:sym typeface="Patrick Hand"/>
              </a:rPr>
              <a:t>DateTime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20" name="Google Shape;1220;p118"/>
          <p:cNvSpPr txBox="1"/>
          <p:nvPr/>
        </p:nvSpPr>
        <p:spPr>
          <a:xfrm>
            <a:off x="1335600" y="2330225"/>
            <a:ext cx="5910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struct </a:t>
            </a:r>
            <a:r>
              <a:rPr lang="en" sz="17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SanitizationDetail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 {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char venue[50];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</a:t>
            </a:r>
            <a:r>
              <a:rPr lang="en" sz="1700">
                <a:solidFill>
                  <a:srgbClr val="9900FF"/>
                </a:solidFill>
                <a:latin typeface="Patrick Hand"/>
                <a:ea typeface="Patrick Hand"/>
                <a:cs typeface="Patrick Hand"/>
                <a:sym typeface="Patrick Hand"/>
              </a:rPr>
              <a:t>DateTime</a:t>
            </a:r>
            <a:r>
              <a:rPr lang="en" sz="17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datetime;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};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21" name="Google Shape;1221;p118"/>
          <p:cNvSpPr txBox="1"/>
          <p:nvPr/>
        </p:nvSpPr>
        <p:spPr>
          <a:xfrm>
            <a:off x="1897500" y="3414725"/>
            <a:ext cx="72465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struct {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char com_Name[80], contact_Person[50], address[100];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char per_Number[12], com_Number[10], ID[7];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struct </a:t>
            </a:r>
            <a:r>
              <a:rPr lang="en" sz="17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SanitizationDetail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 detail;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}s, sRecord[100];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222" name="Google Shape;1222;p118"/>
          <p:cNvCxnSpPr/>
          <p:nvPr/>
        </p:nvCxnSpPr>
        <p:spPr>
          <a:xfrm rot="10800000">
            <a:off x="981900" y="2095375"/>
            <a:ext cx="822600" cy="982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3" name="Google Shape;1223;p118"/>
          <p:cNvCxnSpPr/>
          <p:nvPr/>
        </p:nvCxnSpPr>
        <p:spPr>
          <a:xfrm rot="10800000">
            <a:off x="3594950" y="2884225"/>
            <a:ext cx="809700" cy="127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19"/>
          <p:cNvSpPr txBox="1"/>
          <p:nvPr/>
        </p:nvSpPr>
        <p:spPr>
          <a:xfrm>
            <a:off x="582550" y="341000"/>
            <a:ext cx="398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3C47D"/>
                </a:solidFill>
                <a:latin typeface="Patrick Hand"/>
                <a:ea typeface="Patrick Hand"/>
                <a:cs typeface="Patrick Hand"/>
                <a:sym typeface="Patrick Hand"/>
              </a:rPr>
              <a:t>TEXT FILE</a:t>
            </a:r>
            <a:endParaRPr sz="3000">
              <a:solidFill>
                <a:srgbClr val="93C47D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29" name="Google Shape;1229;p119"/>
          <p:cNvSpPr/>
          <p:nvPr/>
        </p:nvSpPr>
        <p:spPr>
          <a:xfrm>
            <a:off x="582550" y="1165100"/>
            <a:ext cx="4873500" cy="525600"/>
          </a:xfrm>
          <a:prstGeom prst="homePlate">
            <a:avLst>
              <a:gd name="adj" fmla="val 50000"/>
            </a:avLst>
          </a:prstGeom>
          <a:solidFill>
            <a:srgbClr val="D0E0E3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Patrick Hand"/>
                <a:ea typeface="Patrick Hand"/>
                <a:cs typeface="Patrick Hand"/>
                <a:sym typeface="Patrick Hand"/>
              </a:rPr>
              <a:t>Record the reservation of sanitization details </a:t>
            </a:r>
            <a:endParaRPr sz="1800">
              <a:solidFill>
                <a:srgbClr val="1155CC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30" name="Google Shape;1230;p119"/>
          <p:cNvSpPr/>
          <p:nvPr/>
        </p:nvSpPr>
        <p:spPr>
          <a:xfrm>
            <a:off x="582550" y="2037500"/>
            <a:ext cx="5413500" cy="2596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19"/>
          <p:cNvSpPr txBox="1"/>
          <p:nvPr/>
        </p:nvSpPr>
        <p:spPr>
          <a:xfrm>
            <a:off x="639400" y="2058050"/>
            <a:ext cx="50298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FILE* </a:t>
            </a:r>
            <a:r>
              <a:rPr lang="en" sz="16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fptrA</a:t>
            </a: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fptrA</a:t>
            </a: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 = fopen("sanitization.txt", "a");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if (</a:t>
            </a:r>
            <a:r>
              <a:rPr lang="en" sz="16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fptrA</a:t>
            </a: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 == NULL) {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	printf("Error.Unable to open this sanitization.txt\n");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	exit(-1);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fclose(</a:t>
            </a:r>
            <a:r>
              <a:rPr lang="en" sz="16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fptrA</a:t>
            </a: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);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	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232" name="Google Shape;1232;p119"/>
          <p:cNvCxnSpPr/>
          <p:nvPr/>
        </p:nvCxnSpPr>
        <p:spPr>
          <a:xfrm>
            <a:off x="5697625" y="3795400"/>
            <a:ext cx="1477800" cy="45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3" name="Google Shape;1233;p119"/>
          <p:cNvSpPr txBox="1"/>
          <p:nvPr/>
        </p:nvSpPr>
        <p:spPr>
          <a:xfrm>
            <a:off x="6564375" y="4250225"/>
            <a:ext cx="245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Example of text file that apply in add function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0"/>
          <p:cNvSpPr txBox="1"/>
          <p:nvPr/>
        </p:nvSpPr>
        <p:spPr>
          <a:xfrm>
            <a:off x="582550" y="341000"/>
            <a:ext cx="398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3C47D"/>
                </a:solidFill>
                <a:latin typeface="Patrick Hand"/>
                <a:ea typeface="Patrick Hand"/>
                <a:cs typeface="Patrick Hand"/>
                <a:sym typeface="Patrick Hand"/>
              </a:rPr>
              <a:t>BINARY FILE</a:t>
            </a:r>
            <a:endParaRPr sz="3000">
              <a:solidFill>
                <a:srgbClr val="93C47D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39" name="Google Shape;1239;p120"/>
          <p:cNvSpPr/>
          <p:nvPr/>
        </p:nvSpPr>
        <p:spPr>
          <a:xfrm>
            <a:off x="582550" y="1165100"/>
            <a:ext cx="4873500" cy="525600"/>
          </a:xfrm>
          <a:prstGeom prst="homePlate">
            <a:avLst>
              <a:gd name="adj" fmla="val 50000"/>
            </a:avLst>
          </a:prstGeom>
          <a:solidFill>
            <a:srgbClr val="D0E0E3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Patrick Hand"/>
                <a:ea typeface="Patrick Hand"/>
                <a:cs typeface="Patrick Hand"/>
                <a:sym typeface="Patrick Hand"/>
              </a:rPr>
              <a:t>Record the previous sanitization details </a:t>
            </a:r>
            <a:endParaRPr sz="1800">
              <a:solidFill>
                <a:srgbClr val="1155CC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40" name="Google Shape;1240;p120"/>
          <p:cNvSpPr/>
          <p:nvPr/>
        </p:nvSpPr>
        <p:spPr>
          <a:xfrm>
            <a:off x="582550" y="2037500"/>
            <a:ext cx="5413500" cy="2666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20"/>
          <p:cNvSpPr txBox="1"/>
          <p:nvPr/>
        </p:nvSpPr>
        <p:spPr>
          <a:xfrm>
            <a:off x="639400" y="2058050"/>
            <a:ext cx="50298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FILE* </a:t>
            </a:r>
            <a:r>
              <a:rPr lang="en" sz="16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fptrPA</a:t>
            </a: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fptrPA </a:t>
            </a: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= fopen("payment.dat", "ab");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if (</a:t>
            </a:r>
            <a:r>
              <a:rPr lang="en" sz="16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fptrPA</a:t>
            </a: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 == NULL) {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	printf("Error.Unable to open this payment.dat\n");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	exit(-1);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fclose(</a:t>
            </a:r>
            <a:r>
              <a:rPr lang="en" sz="1600">
                <a:solidFill>
                  <a:srgbClr val="FF00FF"/>
                </a:solidFill>
                <a:latin typeface="Patrick Hand"/>
                <a:ea typeface="Patrick Hand"/>
                <a:cs typeface="Patrick Hand"/>
                <a:sym typeface="Patrick Hand"/>
              </a:rPr>
              <a:t>fptrPA</a:t>
            </a: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);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	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242" name="Google Shape;1242;p120"/>
          <p:cNvCxnSpPr/>
          <p:nvPr/>
        </p:nvCxnSpPr>
        <p:spPr>
          <a:xfrm>
            <a:off x="5697625" y="3795400"/>
            <a:ext cx="1477800" cy="45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3" name="Google Shape;1243;p120"/>
          <p:cNvSpPr txBox="1"/>
          <p:nvPr/>
        </p:nvSpPr>
        <p:spPr>
          <a:xfrm>
            <a:off x="6564375" y="4250225"/>
            <a:ext cx="2458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Example of binary file that apply in add function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1"/>
          <p:cNvSpPr/>
          <p:nvPr/>
        </p:nvSpPr>
        <p:spPr>
          <a:xfrm>
            <a:off x="2401275" y="625175"/>
            <a:ext cx="3850500" cy="8100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atrick Hand"/>
                <a:ea typeface="Patrick Hand"/>
                <a:cs typeface="Patrick Hand"/>
                <a:sym typeface="Patrick Hand"/>
              </a:rPr>
              <a:t>CATEGORIES OF FUNCTION</a:t>
            </a:r>
            <a:endParaRPr sz="2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49" name="Google Shape;1249;p121"/>
          <p:cNvSpPr/>
          <p:nvPr/>
        </p:nvSpPr>
        <p:spPr>
          <a:xfrm>
            <a:off x="198975" y="1889725"/>
            <a:ext cx="2202300" cy="10800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trick Hand"/>
                <a:ea typeface="Patrick Hand"/>
                <a:cs typeface="Patrick Hand"/>
                <a:sym typeface="Patrick Hand"/>
              </a:rPr>
              <a:t>FUNCTION THAT RETURNS NO RESULT</a:t>
            </a:r>
            <a:endParaRPr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50" name="Google Shape;1250;p121"/>
          <p:cNvSpPr/>
          <p:nvPr/>
        </p:nvSpPr>
        <p:spPr>
          <a:xfrm>
            <a:off x="3143300" y="1889725"/>
            <a:ext cx="2202300" cy="10800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trick Hand"/>
                <a:ea typeface="Patrick Hand"/>
                <a:cs typeface="Patrick Hand"/>
                <a:sym typeface="Patrick Hand"/>
              </a:rPr>
              <a:t>FUNCTION THAT RETURNS A SINGLE RESULT</a:t>
            </a:r>
            <a:endParaRPr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51" name="Google Shape;1251;p121"/>
          <p:cNvSpPr/>
          <p:nvPr/>
        </p:nvSpPr>
        <p:spPr>
          <a:xfrm>
            <a:off x="6087625" y="1889725"/>
            <a:ext cx="2202300" cy="10800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trick Hand"/>
                <a:ea typeface="Patrick Hand"/>
                <a:cs typeface="Patrick Hand"/>
                <a:sym typeface="Patrick Hand"/>
              </a:rPr>
              <a:t>FUNCTION THAT RETURNS MULTIPLE RESULT</a:t>
            </a:r>
            <a:endParaRPr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52" name="Google Shape;1252;p121"/>
          <p:cNvSpPr/>
          <p:nvPr/>
        </p:nvSpPr>
        <p:spPr>
          <a:xfrm>
            <a:off x="1849650" y="3424275"/>
            <a:ext cx="2202300" cy="10800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trick Hand"/>
                <a:ea typeface="Patrick Hand"/>
                <a:cs typeface="Patrick Hand"/>
                <a:sym typeface="Patrick Hand"/>
              </a:rPr>
              <a:t>FUNCTION WITH INPUT /OUTPUT PARAMETER</a:t>
            </a:r>
            <a:endParaRPr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53" name="Google Shape;1253;p121"/>
          <p:cNvSpPr/>
          <p:nvPr/>
        </p:nvSpPr>
        <p:spPr>
          <a:xfrm>
            <a:off x="4744300" y="3424275"/>
            <a:ext cx="2202300" cy="10800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trick Hand"/>
                <a:ea typeface="Patrick Hand"/>
                <a:cs typeface="Patrick Hand"/>
                <a:sym typeface="Patrick Hand"/>
              </a:rPr>
              <a:t>PASSING STRUCTURE TO  FUNCTION</a:t>
            </a:r>
            <a:endParaRPr sz="1800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22"/>
          <p:cNvSpPr txBox="1"/>
          <p:nvPr/>
        </p:nvSpPr>
        <p:spPr>
          <a:xfrm>
            <a:off x="0" y="0"/>
            <a:ext cx="2912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trick Hand"/>
                <a:ea typeface="Patrick Hand"/>
                <a:cs typeface="Patrick Hand"/>
                <a:sym typeface="Patrick Hand"/>
              </a:rPr>
              <a:t>FUNCTION THAT RETURNS NO RESULT</a:t>
            </a:r>
            <a:endParaRPr sz="3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59" name="Google Shape;1259;p122"/>
          <p:cNvSpPr txBox="1"/>
          <p:nvPr/>
        </p:nvSpPr>
        <p:spPr>
          <a:xfrm>
            <a:off x="3012175" y="0"/>
            <a:ext cx="2046000" cy="5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void </a:t>
            </a:r>
            <a:r>
              <a:rPr lang="en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add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( ) {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      ……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void </a:t>
            </a:r>
            <a:r>
              <a:rPr lang="en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display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( ) {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    ……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void </a:t>
            </a:r>
            <a:r>
              <a:rPr lang="en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search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( ){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     ……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void </a:t>
            </a:r>
            <a:r>
              <a:rPr lang="en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modify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( ) {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     ……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void </a:t>
            </a:r>
            <a:r>
              <a:rPr lang="en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deletes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( ) {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      ……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void </a:t>
            </a:r>
            <a:r>
              <a:rPr lang="en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report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( ) {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     ……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60" name="Google Shape;1260;p122"/>
          <p:cNvSpPr/>
          <p:nvPr/>
        </p:nvSpPr>
        <p:spPr>
          <a:xfrm>
            <a:off x="5058175" y="2007550"/>
            <a:ext cx="3997800" cy="2769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122"/>
          <p:cNvSpPr txBox="1"/>
          <p:nvPr/>
        </p:nvSpPr>
        <p:spPr>
          <a:xfrm>
            <a:off x="5202100" y="2007550"/>
            <a:ext cx="35316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switch (choice) {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case 1:</a:t>
            </a:r>
            <a:r>
              <a:rPr lang="en" sz="17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add()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; break;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case 2:</a:t>
            </a:r>
            <a:r>
              <a:rPr lang="en" sz="17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display()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; break;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case 3:</a:t>
            </a:r>
            <a:r>
              <a:rPr lang="en" sz="17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search()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; break;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case 4:</a:t>
            </a:r>
            <a:r>
              <a:rPr lang="en" sz="17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modify()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; break;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case 5:</a:t>
            </a:r>
            <a:r>
              <a:rPr lang="en" sz="17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deletes()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; break;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case 6:</a:t>
            </a:r>
            <a:r>
              <a:rPr lang="en" sz="17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report()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; break;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case 8:</a:t>
            </a:r>
            <a:r>
              <a:rPr lang="en" sz="1700">
                <a:solidFill>
                  <a:srgbClr val="0000FF"/>
                </a:solidFill>
                <a:latin typeface="Patrick Hand"/>
                <a:ea typeface="Patrick Hand"/>
                <a:cs typeface="Patrick Hand"/>
                <a:sym typeface="Patrick Hand"/>
              </a:rPr>
              <a:t>adminLoginMenu()</a:t>
            </a: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; break;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default: break;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atrick Hand"/>
                <a:ea typeface="Patrick Hand"/>
                <a:cs typeface="Patrick Hand"/>
                <a:sym typeface="Patrick Hand"/>
              </a:rPr>
              <a:t>	}</a:t>
            </a: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title" idx="4"/>
          </p:nvPr>
        </p:nvSpPr>
        <p:spPr>
          <a:xfrm>
            <a:off x="440625" y="634175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TYPE OF STRUCTURE</a:t>
            </a:r>
            <a:endParaRPr sz="3200"/>
          </a:p>
        </p:txBody>
      </p:sp>
      <p:sp>
        <p:nvSpPr>
          <p:cNvPr id="527" name="Google Shape;527;p56"/>
          <p:cNvSpPr txBox="1"/>
          <p:nvPr/>
        </p:nvSpPr>
        <p:spPr>
          <a:xfrm>
            <a:off x="346825" y="729475"/>
            <a:ext cx="754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0124D"/>
              </a:solidFill>
            </a:endParaRPr>
          </a:p>
        </p:txBody>
      </p:sp>
      <p:grpSp>
        <p:nvGrpSpPr>
          <p:cNvPr id="528" name="Google Shape;528;p56"/>
          <p:cNvGrpSpPr/>
          <p:nvPr/>
        </p:nvGrpSpPr>
        <p:grpSpPr>
          <a:xfrm>
            <a:off x="6091949" y="3662637"/>
            <a:ext cx="825340" cy="1058834"/>
            <a:chOff x="6974158" y="2789537"/>
            <a:chExt cx="255247" cy="327458"/>
          </a:xfrm>
        </p:grpSpPr>
        <p:sp>
          <p:nvSpPr>
            <p:cNvPr id="529" name="Google Shape;529;p56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6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6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6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6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6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56"/>
          <p:cNvGrpSpPr/>
          <p:nvPr/>
        </p:nvGrpSpPr>
        <p:grpSpPr>
          <a:xfrm>
            <a:off x="7891518" y="3665102"/>
            <a:ext cx="789916" cy="1055138"/>
            <a:chOff x="7530697" y="2790299"/>
            <a:chExt cx="244291" cy="326314"/>
          </a:xfrm>
        </p:grpSpPr>
        <p:sp>
          <p:nvSpPr>
            <p:cNvPr id="536" name="Google Shape;536;p56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6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6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6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6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6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56"/>
          <p:cNvSpPr/>
          <p:nvPr/>
        </p:nvSpPr>
        <p:spPr>
          <a:xfrm>
            <a:off x="1077526" y="1230614"/>
            <a:ext cx="2165100" cy="2165100"/>
          </a:xfrm>
          <a:prstGeom prst="ellipse">
            <a:avLst/>
          </a:prstGeom>
          <a:solidFill>
            <a:srgbClr val="113F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56"/>
          <p:cNvSpPr txBox="1"/>
          <p:nvPr/>
        </p:nvSpPr>
        <p:spPr>
          <a:xfrm>
            <a:off x="1415625" y="1974625"/>
            <a:ext cx="148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Tagged structure</a:t>
            </a:r>
            <a:endParaRPr sz="1600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4611601" y="1175864"/>
            <a:ext cx="2165100" cy="2165100"/>
          </a:xfrm>
          <a:prstGeom prst="ellipse">
            <a:avLst/>
          </a:prstGeom>
          <a:solidFill>
            <a:srgbClr val="113F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ignika"/>
              <a:buAutoNum type="arabicPeriod"/>
            </a:pPr>
            <a:r>
              <a:rPr lang="en" sz="160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Tagged structure</a:t>
            </a:r>
            <a:endParaRPr sz="1600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46" name="Google Shape;546;p56"/>
          <p:cNvSpPr txBox="1"/>
          <p:nvPr/>
        </p:nvSpPr>
        <p:spPr>
          <a:xfrm>
            <a:off x="4938050" y="1919875"/>
            <a:ext cx="148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Typedef  structure</a:t>
            </a:r>
            <a:endParaRPr sz="1600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23"/>
          <p:cNvSpPr txBox="1"/>
          <p:nvPr/>
        </p:nvSpPr>
        <p:spPr>
          <a:xfrm>
            <a:off x="161225" y="0"/>
            <a:ext cx="348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FF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THAT RETURNS A SINGLE RESULT</a:t>
            </a:r>
            <a:endParaRPr sz="3000">
              <a:solidFill>
                <a:srgbClr val="9900FF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67" name="Google Shape;1267;p123"/>
          <p:cNvSpPr txBox="1"/>
          <p:nvPr/>
        </p:nvSpPr>
        <p:spPr>
          <a:xfrm>
            <a:off x="0" y="1892300"/>
            <a:ext cx="52608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int </a:t>
            </a:r>
            <a:r>
              <a:rPr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characterCheck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(char name[]) {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int check = 0;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for (int x = 0; x &lt; strlen(name); x++) {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if (name[x] != ' ') {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	if (isalpha(name[x]) == 0) {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		check = 1;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		break;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	}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	else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		check = 0;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}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}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return check;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}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8" name="Google Shape;1268;p123"/>
          <p:cNvSpPr/>
          <p:nvPr/>
        </p:nvSpPr>
        <p:spPr>
          <a:xfrm>
            <a:off x="3883200" y="1846500"/>
            <a:ext cx="5260800" cy="3297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23"/>
          <p:cNvSpPr txBox="1"/>
          <p:nvPr/>
        </p:nvSpPr>
        <p:spPr>
          <a:xfrm>
            <a:off x="3494850" y="1786500"/>
            <a:ext cx="57444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       printf("\tCompany contact person   :");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rewind(stdin);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scanf("%[^\n]", &amp;s.contact_Person);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strupr(s.contact_Person);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check = </a:t>
            </a:r>
            <a:r>
              <a:rPr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characterCheck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(s.contact_Person);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while (check == 1) {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printf("\tInvalid company contact person!!\n");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printf("\tPlease reenter the company contact person  :");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rewind(stdin);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scanf("%[^\n]", &amp;s.contact_Person);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strupr(s.contact_Person);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	check = </a:t>
            </a:r>
            <a:r>
              <a:rPr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characterCheck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(s.contact_Person);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	}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0" name="Google Shape;1270;p123"/>
          <p:cNvSpPr txBox="1"/>
          <p:nvPr/>
        </p:nvSpPr>
        <p:spPr>
          <a:xfrm>
            <a:off x="5852750" y="117225"/>
            <a:ext cx="2866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E7CC3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WITH INPUT PARAMETER</a:t>
            </a:r>
            <a:endParaRPr sz="3000">
              <a:solidFill>
                <a:srgbClr val="8E7CC3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8E7CC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71" name="Google Shape;1271;p123"/>
          <p:cNvSpPr txBox="1"/>
          <p:nvPr/>
        </p:nvSpPr>
        <p:spPr>
          <a:xfrm>
            <a:off x="4201263" y="323250"/>
            <a:ext cx="101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BF9000"/>
                </a:solidFill>
                <a:latin typeface="Patrick Hand"/>
                <a:ea typeface="Patrick Hand"/>
                <a:cs typeface="Patrick Hand"/>
                <a:sym typeface="Patrick Hand"/>
              </a:rPr>
              <a:t>&amp;</a:t>
            </a:r>
            <a:endParaRPr sz="4800">
              <a:solidFill>
                <a:srgbClr val="BF900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4"/>
          <p:cNvSpPr txBox="1"/>
          <p:nvPr/>
        </p:nvSpPr>
        <p:spPr>
          <a:xfrm>
            <a:off x="14650" y="14650"/>
            <a:ext cx="3003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27BA0"/>
                </a:solidFill>
                <a:latin typeface="Patrick Hand"/>
                <a:ea typeface="Patrick Hand"/>
                <a:cs typeface="Patrick Hand"/>
                <a:sym typeface="Patrick Hand"/>
              </a:rPr>
              <a:t>FUNCTION THAT RETURNS MULTIPLE RESULT</a:t>
            </a:r>
            <a:endParaRPr sz="3000">
              <a:solidFill>
                <a:srgbClr val="C27BA0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77" name="Google Shape;1277;p124"/>
          <p:cNvSpPr txBox="1"/>
          <p:nvPr/>
        </p:nvSpPr>
        <p:spPr>
          <a:xfrm>
            <a:off x="2549675" y="1083050"/>
            <a:ext cx="65064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void </a:t>
            </a:r>
            <a:r>
              <a:rPr lang="en">
                <a:solidFill>
                  <a:srgbClr val="6AA84F"/>
                </a:solidFill>
                <a:latin typeface="Patrick Hand"/>
                <a:ea typeface="Patrick Hand"/>
                <a:cs typeface="Patrick Hand"/>
                <a:sym typeface="Patrick Hand"/>
              </a:rPr>
              <a:t>startTimeCheck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(</a:t>
            </a:r>
            <a:r>
              <a:rPr lang="en">
                <a:solidFill>
                  <a:srgbClr val="FF9900"/>
                </a:solidFill>
                <a:latin typeface="Patrick Hand"/>
                <a:ea typeface="Patrick Hand"/>
                <a:cs typeface="Patrick Hand"/>
                <a:sym typeface="Patrick Hand"/>
              </a:rPr>
              <a:t>char time[100]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lang="en">
                <a:solidFill>
                  <a:srgbClr val="9900FF"/>
                </a:solidFill>
                <a:latin typeface="Patrick Hand"/>
                <a:ea typeface="Patrick Hand"/>
                <a:cs typeface="Patrick Hand"/>
                <a:sym typeface="Patrick Hand"/>
              </a:rPr>
              <a:t>int* hour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lang="en">
                <a:solidFill>
                  <a:srgbClr val="9900FF"/>
                </a:solidFill>
                <a:latin typeface="Patrick Hand"/>
                <a:ea typeface="Patrick Hand"/>
                <a:cs typeface="Patrick Hand"/>
                <a:sym typeface="Patrick Hand"/>
              </a:rPr>
              <a:t>int* minute</a:t>
            </a: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) {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int hr, min;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printf("%s", time);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rewind(stdin);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scanf("%d:%d", &amp;hr, &amp;min);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while (hr &lt; 0 || hr &gt; 23 || min &lt; 0 || min &gt; 59) {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	printf("\tInvalid time!!\n");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	printf("\tPlease reenter the sanitization starting time(in 24 hour)   :");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	rewind(stdin);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	scanf("%d:%d", &amp;hr, &amp;min);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}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*hour = hr;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	*minute = min;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trick Hand"/>
                <a:ea typeface="Patrick Hand"/>
                <a:cs typeface="Patrick Hand"/>
                <a:sym typeface="Patrick Hand"/>
              </a:rPr>
              <a:t>}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78" name="Google Shape;1278;p124"/>
          <p:cNvSpPr/>
          <p:nvPr/>
        </p:nvSpPr>
        <p:spPr>
          <a:xfrm>
            <a:off x="278425" y="4389125"/>
            <a:ext cx="8777700" cy="6594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124"/>
          <p:cNvSpPr txBox="1"/>
          <p:nvPr/>
        </p:nvSpPr>
        <p:spPr>
          <a:xfrm>
            <a:off x="278425" y="4500050"/>
            <a:ext cx="888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  <a:latin typeface="Patrick Hand"/>
                <a:ea typeface="Patrick Hand"/>
                <a:cs typeface="Patrick Hand"/>
                <a:sym typeface="Patrick Hand"/>
              </a:rPr>
              <a:t>startTimeCheck</a:t>
            </a:r>
            <a:r>
              <a:rPr lang="en" sz="1500">
                <a:latin typeface="Patrick Hand"/>
                <a:ea typeface="Patrick Hand"/>
                <a:cs typeface="Patrick Hand"/>
                <a:sym typeface="Patrick Hand"/>
              </a:rPr>
              <a:t>("</a:t>
            </a:r>
            <a:r>
              <a:rPr lang="en" sz="1500">
                <a:solidFill>
                  <a:srgbClr val="FF9900"/>
                </a:solidFill>
                <a:latin typeface="Patrick Hand"/>
                <a:ea typeface="Patrick Hand"/>
                <a:cs typeface="Patrick Hand"/>
                <a:sym typeface="Patrick Hand"/>
              </a:rPr>
              <a:t>\tSanitization starting time(in 24 hour) :</a:t>
            </a:r>
            <a:r>
              <a:rPr lang="en" sz="1500">
                <a:latin typeface="Patrick Hand"/>
                <a:ea typeface="Patrick Hand"/>
                <a:cs typeface="Patrick Hand"/>
                <a:sym typeface="Patrick Hand"/>
              </a:rPr>
              <a:t>", </a:t>
            </a:r>
            <a:r>
              <a:rPr lang="en" sz="1500">
                <a:solidFill>
                  <a:srgbClr val="9900FF"/>
                </a:solidFill>
                <a:latin typeface="Patrick Hand"/>
                <a:ea typeface="Patrick Hand"/>
                <a:cs typeface="Patrick Hand"/>
                <a:sym typeface="Patrick Hand"/>
              </a:rPr>
              <a:t>&amp;s.detail.datetime.start_hour</a:t>
            </a:r>
            <a:r>
              <a:rPr lang="en" sz="1500"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lang="en" sz="1500">
                <a:solidFill>
                  <a:srgbClr val="9900FF"/>
                </a:solidFill>
                <a:latin typeface="Patrick Hand"/>
                <a:ea typeface="Patrick Hand"/>
                <a:cs typeface="Patrick Hand"/>
                <a:sym typeface="Patrick Hand"/>
              </a:rPr>
              <a:t>&amp;s.detail.datetime.start_minute</a:t>
            </a:r>
            <a:r>
              <a:rPr lang="en" sz="1500">
                <a:latin typeface="Patrick Hand"/>
                <a:ea typeface="Patrick Hand"/>
                <a:cs typeface="Patrick Hand"/>
                <a:sym typeface="Patrick Hand"/>
              </a:rPr>
              <a:t>);</a:t>
            </a:r>
            <a:endParaRPr sz="1500"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atrick Hand"/>
                <a:ea typeface="Patrick Hand"/>
                <a:cs typeface="Patrick Hand"/>
                <a:sym typeface="Patrick Hand"/>
              </a:rPr>
              <a:t>			</a:t>
            </a:r>
            <a:endParaRPr sz="1500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25"/>
          <p:cNvSpPr txBox="1"/>
          <p:nvPr/>
        </p:nvSpPr>
        <p:spPr>
          <a:xfrm>
            <a:off x="87925" y="0"/>
            <a:ext cx="2930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PASSING STRUCTURE TO  FUNCTION</a:t>
            </a:r>
            <a:endParaRPr sz="2600">
              <a:solidFill>
                <a:schemeClr val="accent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85" name="Google Shape;1285;p125"/>
          <p:cNvSpPr txBox="1"/>
          <p:nvPr/>
        </p:nvSpPr>
        <p:spPr>
          <a:xfrm>
            <a:off x="0" y="1188875"/>
            <a:ext cx="81768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void </a:t>
            </a:r>
            <a:r>
              <a:rPr lang="en">
                <a:solidFill>
                  <a:srgbClr val="EA9999"/>
                </a:solidFill>
                <a:latin typeface="Signika"/>
                <a:ea typeface="Signika"/>
                <a:cs typeface="Signika"/>
                <a:sym typeface="Signika"/>
              </a:rPr>
              <a:t>serviceStruct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(</a:t>
            </a:r>
            <a:r>
              <a:rPr lang="en">
                <a:solidFill>
                  <a:srgbClr val="00FF00"/>
                </a:solidFill>
                <a:latin typeface="Signika"/>
                <a:ea typeface="Signika"/>
                <a:cs typeface="Signika"/>
                <a:sym typeface="Signika"/>
              </a:rPr>
              <a:t>Service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* service)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void </a:t>
            </a:r>
            <a:r>
              <a:rPr lang="en">
                <a:solidFill>
                  <a:srgbClr val="FF9900"/>
                </a:solidFill>
                <a:latin typeface="Signika"/>
                <a:ea typeface="Signika"/>
                <a:cs typeface="Signika"/>
                <a:sym typeface="Signika"/>
              </a:rPr>
              <a:t>paymentDetail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(struct </a:t>
            </a:r>
            <a:r>
              <a:rPr lang="en">
                <a:solidFill>
                  <a:srgbClr val="00FF00"/>
                </a:solidFill>
                <a:latin typeface="Signika"/>
                <a:ea typeface="Signika"/>
                <a:cs typeface="Signika"/>
                <a:sym typeface="Signika"/>
              </a:rPr>
              <a:t>PaymentDetail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* p, int a)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</a:t>
            </a:r>
            <a:r>
              <a:rPr lang="en">
                <a:solidFill>
                  <a:srgbClr val="EA9999"/>
                </a:solidFill>
                <a:latin typeface="Signika"/>
                <a:ea typeface="Signika"/>
                <a:cs typeface="Signika"/>
                <a:sym typeface="Signika"/>
              </a:rPr>
              <a:t>serviceStruct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(&amp;(p-&gt;service));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if (a == 0)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printf("\n\n");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printf("\t\t\t\t\t\t\t\t\t\tLIST OF PREVIOUS SANITIZATION RECORDS\n\n");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line4();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printf(" \t\t| Payment ID | Sanitization ID |       Payment Method       |      Payment Merchant      | Payment Amount | Service Tax |    Sanitization Brand    | Service Rating |\n");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line5();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printf(" \t\t| %-10s | %-15s | %-26s | %-26s | %-14.2lf | %-12.2lf| %-25s| %-15d|\n", p-&gt;pay_ID, p-&gt;san_ID, p-&gt;pay_method, p-&gt;pay_merchant, p-&gt;pay_amount, p-&gt;service.service_tax, p-&gt;sanitizer_brand, p-&gt;service.service_rate);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286" name="Google Shape;1286;p125"/>
          <p:cNvSpPr/>
          <p:nvPr/>
        </p:nvSpPr>
        <p:spPr>
          <a:xfrm>
            <a:off x="4147050" y="278425"/>
            <a:ext cx="4733100" cy="13854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125"/>
          <p:cNvSpPr txBox="1"/>
          <p:nvPr/>
        </p:nvSpPr>
        <p:spPr>
          <a:xfrm>
            <a:off x="4147050" y="381000"/>
            <a:ext cx="4850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while (fread(&amp;p, sizeof(p), 1, fptrPR) != NULL) {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		</a:t>
            </a:r>
            <a:r>
              <a:rPr lang="en">
                <a:solidFill>
                  <a:srgbClr val="FF9900"/>
                </a:solidFill>
                <a:latin typeface="Signika"/>
                <a:ea typeface="Signika"/>
                <a:cs typeface="Signika"/>
                <a:sym typeface="Signika"/>
              </a:rPr>
              <a:t>paymentDetail</a:t>
            </a:r>
            <a:r>
              <a:rPr lang="en">
                <a:latin typeface="Signika"/>
                <a:ea typeface="Signika"/>
                <a:cs typeface="Signika"/>
                <a:sym typeface="Signika"/>
              </a:rPr>
              <a:t>(&amp;p, a++);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	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ignika"/>
                <a:ea typeface="Signika"/>
                <a:cs typeface="Signika"/>
                <a:sym typeface="Signika"/>
              </a:rPr>
              <a:t>            }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26"/>
          <p:cNvSpPr/>
          <p:nvPr/>
        </p:nvSpPr>
        <p:spPr>
          <a:xfrm>
            <a:off x="937850" y="205175"/>
            <a:ext cx="2549700" cy="1025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06666"/>
                </a:solidFill>
                <a:latin typeface="Patrick Hand"/>
                <a:ea typeface="Patrick Hand"/>
                <a:cs typeface="Patrick Hand"/>
                <a:sym typeface="Patrick Hand"/>
              </a:rPr>
              <a:t>BASIC FUNCTION</a:t>
            </a:r>
            <a:endParaRPr sz="2100">
              <a:solidFill>
                <a:srgbClr val="E06666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93" name="Google Shape;1293;p126"/>
          <p:cNvSpPr/>
          <p:nvPr/>
        </p:nvSpPr>
        <p:spPr>
          <a:xfrm>
            <a:off x="1011125" y="1480050"/>
            <a:ext cx="2549700" cy="6447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ADD FUNCTION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94" name="Google Shape;1294;p126"/>
          <p:cNvSpPr/>
          <p:nvPr/>
        </p:nvSpPr>
        <p:spPr>
          <a:xfrm>
            <a:off x="1011125" y="2247925"/>
            <a:ext cx="2549700" cy="644700"/>
          </a:xfrm>
          <a:prstGeom prst="homePlate">
            <a:avLst>
              <a:gd name="adj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DISPLAY FUNCTION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95" name="Google Shape;1295;p126"/>
          <p:cNvSpPr/>
          <p:nvPr/>
        </p:nvSpPr>
        <p:spPr>
          <a:xfrm>
            <a:off x="1011125" y="3015800"/>
            <a:ext cx="2549700" cy="644700"/>
          </a:xfrm>
          <a:prstGeom prst="homePlate">
            <a:avLst>
              <a:gd name="adj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SEARCH FUNCTION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96" name="Google Shape;1296;p126"/>
          <p:cNvSpPr/>
          <p:nvPr/>
        </p:nvSpPr>
        <p:spPr>
          <a:xfrm>
            <a:off x="1011125" y="3783675"/>
            <a:ext cx="2549700" cy="644700"/>
          </a:xfrm>
          <a:prstGeom prst="homePlate">
            <a:avLst>
              <a:gd name="adj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MODIFY FUNCTION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97" name="Google Shape;1297;p126"/>
          <p:cNvSpPr/>
          <p:nvPr/>
        </p:nvSpPr>
        <p:spPr>
          <a:xfrm>
            <a:off x="5046775" y="205175"/>
            <a:ext cx="2549700" cy="1025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06666"/>
                </a:solidFill>
                <a:latin typeface="Patrick Hand"/>
                <a:ea typeface="Patrick Hand"/>
                <a:cs typeface="Patrick Hand"/>
                <a:sym typeface="Patrick Hand"/>
              </a:rPr>
              <a:t>EXTRA FUNCTION</a:t>
            </a:r>
            <a:endParaRPr sz="2100">
              <a:solidFill>
                <a:srgbClr val="E06666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98" name="Google Shape;1298;p126"/>
          <p:cNvSpPr/>
          <p:nvPr/>
        </p:nvSpPr>
        <p:spPr>
          <a:xfrm>
            <a:off x="5120050" y="1480050"/>
            <a:ext cx="2549700" cy="6447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DELETE FUNCTION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99" name="Google Shape;1299;p126"/>
          <p:cNvSpPr/>
          <p:nvPr/>
        </p:nvSpPr>
        <p:spPr>
          <a:xfrm>
            <a:off x="5120050" y="2249400"/>
            <a:ext cx="2549700" cy="6447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REPORT FUNCTION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300" name="Google Shape;130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700" y="3198900"/>
            <a:ext cx="1821311" cy="19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7"/>
          <p:cNvSpPr txBox="1">
            <a:spLocks noGrp="1"/>
          </p:cNvSpPr>
          <p:nvPr>
            <p:ph type="title" idx="4"/>
          </p:nvPr>
        </p:nvSpPr>
        <p:spPr>
          <a:xfrm>
            <a:off x="440625" y="634175"/>
            <a:ext cx="73005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 sz="3200"/>
              <a:t>Tagged structure</a:t>
            </a:r>
            <a:endParaRPr sz="3200"/>
          </a:p>
        </p:txBody>
      </p:sp>
      <p:sp>
        <p:nvSpPr>
          <p:cNvPr id="552" name="Google Shape;552;p57"/>
          <p:cNvSpPr txBox="1"/>
          <p:nvPr/>
        </p:nvSpPr>
        <p:spPr>
          <a:xfrm>
            <a:off x="717100" y="1466975"/>
            <a:ext cx="7544700" cy="1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struct Date {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	int day, month, year;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0124D"/>
                </a:solidFill>
              </a:rPr>
              <a:t>};</a:t>
            </a:r>
            <a:endParaRPr sz="1700">
              <a:solidFill>
                <a:srgbClr val="20124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0124D"/>
              </a:solidFill>
            </a:endParaRPr>
          </a:p>
        </p:txBody>
      </p:sp>
      <p:grpSp>
        <p:nvGrpSpPr>
          <p:cNvPr id="553" name="Google Shape;553;p57"/>
          <p:cNvGrpSpPr/>
          <p:nvPr/>
        </p:nvGrpSpPr>
        <p:grpSpPr>
          <a:xfrm>
            <a:off x="6491922" y="3916620"/>
            <a:ext cx="690774" cy="886166"/>
            <a:chOff x="6974158" y="2789537"/>
            <a:chExt cx="255247" cy="327458"/>
          </a:xfrm>
        </p:grpSpPr>
        <p:sp>
          <p:nvSpPr>
            <p:cNvPr id="554" name="Google Shape;554;p57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7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7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7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7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7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57"/>
          <p:cNvGrpSpPr/>
          <p:nvPr/>
        </p:nvGrpSpPr>
        <p:grpSpPr>
          <a:xfrm>
            <a:off x="7998084" y="3918682"/>
            <a:ext cx="661125" cy="883072"/>
            <a:chOff x="7530697" y="2790299"/>
            <a:chExt cx="244291" cy="326314"/>
          </a:xfrm>
        </p:grpSpPr>
        <p:sp>
          <p:nvSpPr>
            <p:cNvPr id="561" name="Google Shape;561;p57"/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7"/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7"/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7"/>
            <p:cNvSpPr/>
            <p:nvPr/>
          </p:nvSpPr>
          <p:spPr>
            <a:xfrm>
              <a:off x="7530697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7"/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7"/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57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ignika"/>
              <a:buAutoNum type="arabicPeriod"/>
            </a:pPr>
            <a:r>
              <a:rPr lang="en" sz="1600">
                <a:solidFill>
                  <a:srgbClr val="FFFFFF"/>
                </a:solidFill>
                <a:latin typeface="Signika"/>
                <a:ea typeface="Signika"/>
                <a:cs typeface="Signika"/>
                <a:sym typeface="Signika"/>
              </a:rPr>
              <a:t>Tagged structure</a:t>
            </a:r>
            <a:endParaRPr sz="1600">
              <a:solidFill>
                <a:srgbClr val="FFFFFF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568" name="Google Shape;568;p57"/>
          <p:cNvSpPr txBox="1"/>
          <p:nvPr/>
        </p:nvSpPr>
        <p:spPr>
          <a:xfrm>
            <a:off x="300550" y="881050"/>
            <a:ext cx="782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Signika"/>
              <a:buChar char="-"/>
            </a:pPr>
            <a:endParaRPr sz="1600">
              <a:solidFill>
                <a:srgbClr val="7F6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ID-19 and Public Transport By Slidesgo">
  <a:themeElements>
    <a:clrScheme name="Simple Light">
      <a:dk1>
        <a:srgbClr val="383455"/>
      </a:dk1>
      <a:lt1>
        <a:srgbClr val="FFFFFF"/>
      </a:lt1>
      <a:dk2>
        <a:srgbClr val="F76F70"/>
      </a:dk2>
      <a:lt2>
        <a:srgbClr val="A2DAD3"/>
      </a:lt2>
      <a:accent1>
        <a:srgbClr val="383455"/>
      </a:accent1>
      <a:accent2>
        <a:srgbClr val="FFFFFF"/>
      </a:accent2>
      <a:accent3>
        <a:srgbClr val="F76F70"/>
      </a:accent3>
      <a:accent4>
        <a:srgbClr val="A2DAD3"/>
      </a:accent4>
      <a:accent5>
        <a:srgbClr val="FFFFFF"/>
      </a:accent5>
      <a:accent6>
        <a:srgbClr val="F76F70"/>
      </a:accent6>
      <a:hlink>
        <a:srgbClr val="3834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VID-19 and Public Transport By Slidesgo">
  <a:themeElements>
    <a:clrScheme name="Simple Light">
      <a:dk1>
        <a:srgbClr val="383455"/>
      </a:dk1>
      <a:lt1>
        <a:srgbClr val="FFFFFF"/>
      </a:lt1>
      <a:dk2>
        <a:srgbClr val="F76F70"/>
      </a:dk2>
      <a:lt2>
        <a:srgbClr val="A2DAD3"/>
      </a:lt2>
      <a:accent1>
        <a:srgbClr val="383455"/>
      </a:accent1>
      <a:accent2>
        <a:srgbClr val="FFFFFF"/>
      </a:accent2>
      <a:accent3>
        <a:srgbClr val="F76F70"/>
      </a:accent3>
      <a:accent4>
        <a:srgbClr val="A2DAD3"/>
      </a:accent4>
      <a:accent5>
        <a:srgbClr val="FFFFFF"/>
      </a:accent5>
      <a:accent6>
        <a:srgbClr val="F76F70"/>
      </a:accent6>
      <a:hlink>
        <a:srgbClr val="3834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8170</Words>
  <Application>Microsoft Office PowerPoint</Application>
  <PresentationFormat>On-screen Show (16:9)</PresentationFormat>
  <Paragraphs>1015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100" baseType="lpstr">
      <vt:lpstr>Times New Roman</vt:lpstr>
      <vt:lpstr>Amatic SC</vt:lpstr>
      <vt:lpstr>Passion One</vt:lpstr>
      <vt:lpstr>Raleway Thin</vt:lpstr>
      <vt:lpstr>Architects Daughter</vt:lpstr>
      <vt:lpstr>Nunito Light</vt:lpstr>
      <vt:lpstr>Century Gothic</vt:lpstr>
      <vt:lpstr>Patrick Hand</vt:lpstr>
      <vt:lpstr>Courier New</vt:lpstr>
      <vt:lpstr>Signika</vt:lpstr>
      <vt:lpstr>Trebuchet MS</vt:lpstr>
      <vt:lpstr>Arial</vt:lpstr>
      <vt:lpstr>Comfortaa</vt:lpstr>
      <vt:lpstr>Spectral</vt:lpstr>
      <vt:lpstr>Simple Light</vt:lpstr>
      <vt:lpstr>COVID-19 and Public Transport By Slidesgo</vt:lpstr>
      <vt:lpstr>1_COVID-19 and Public Transport By Slidesgo</vt:lpstr>
      <vt:lpstr>Sejehtera Contact tracing system</vt:lpstr>
      <vt:lpstr>01</vt:lpstr>
      <vt:lpstr>STRUCTURE CHART</vt:lpstr>
      <vt:lpstr>PowerPoint Presentation</vt:lpstr>
      <vt:lpstr>PowerPoint Presentation</vt:lpstr>
      <vt:lpstr>VISITOR </vt:lpstr>
      <vt:lpstr>ABOUT VISITOR INFORMATION MODULE</vt:lpstr>
      <vt:lpstr>TYPE OF STRUCTURE</vt:lpstr>
      <vt:lpstr>Tagged structure</vt:lpstr>
      <vt:lpstr>2. Typedef Structure</vt:lpstr>
      <vt:lpstr>PowerPoint Presentation</vt:lpstr>
      <vt:lpstr>Text file</vt:lpstr>
      <vt:lpstr>Type of Functions</vt:lpstr>
      <vt:lpstr>Function That Returns No Result</vt:lpstr>
      <vt:lpstr>PowerPoint Presentation</vt:lpstr>
      <vt:lpstr>PowerPoint Presentation</vt:lpstr>
      <vt:lpstr>Function that Returns Single Result</vt:lpstr>
      <vt:lpstr>Function that Returns Multiple Results</vt:lpstr>
      <vt:lpstr>PowerPoint Presentation</vt:lpstr>
      <vt:lpstr>Function with Input/Output Parameter</vt:lpstr>
      <vt:lpstr>PowerPoint Presentation</vt:lpstr>
      <vt:lpstr>Extra Features</vt:lpstr>
      <vt:lpstr>PowerPoint Presentation</vt:lpstr>
      <vt:lpstr>PowerPoint Presentation</vt:lpstr>
      <vt:lpstr>Extra Features</vt:lpstr>
      <vt:lpstr>VENUE</vt:lpstr>
      <vt:lpstr>About the venue information module</vt:lpstr>
      <vt:lpstr>Structure Type</vt:lpstr>
      <vt:lpstr>Tagged structure</vt:lpstr>
      <vt:lpstr>Structure variable</vt:lpstr>
      <vt:lpstr>Typedef structure</vt:lpstr>
      <vt:lpstr>PowerPoint Presentation</vt:lpstr>
      <vt:lpstr>Text file</vt:lpstr>
      <vt:lpstr>Binary file</vt:lpstr>
      <vt:lpstr>Function type</vt:lpstr>
      <vt:lpstr>Return no value</vt:lpstr>
      <vt:lpstr>Function return 1 result and 1 input parameter</vt:lpstr>
      <vt:lpstr>Function with output parameter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feature</vt:lpstr>
      <vt:lpstr>Administrative</vt:lpstr>
      <vt:lpstr>Type of Structure Used :</vt:lpstr>
      <vt:lpstr>Binary File</vt:lpstr>
      <vt:lpstr>FUNCTION TYPE</vt:lpstr>
      <vt:lpstr>FUNCTION TYPE</vt:lpstr>
      <vt:lpstr>Admin Login Interface</vt:lpstr>
      <vt:lpstr>VISIT AND EXIT</vt:lpstr>
      <vt:lpstr>ABOUT VISIT AND EXIT  MODULE </vt:lpstr>
      <vt:lpstr>TYPE OF 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returns no result</vt:lpstr>
      <vt:lpstr>Function returns no result</vt:lpstr>
      <vt:lpstr>Function returns no result</vt:lpstr>
      <vt:lpstr>Function with input parameter</vt:lpstr>
      <vt:lpstr>PowerPoint Presentation</vt:lpstr>
      <vt:lpstr>PowerPoint Presentation</vt:lpstr>
      <vt:lpstr>Special features</vt:lpstr>
      <vt:lpstr>SANITIZATION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TARUC Sejehtera Contact tracing system</dc:title>
  <cp:lastModifiedBy>Tan Jenny</cp:lastModifiedBy>
  <cp:revision>8</cp:revision>
  <dcterms:modified xsi:type="dcterms:W3CDTF">2024-07-13T03:04:51Z</dcterms:modified>
</cp:coreProperties>
</file>